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7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1113.3877" units="1/cm"/>
          <inkml:channelProperty channel="Y" name="resolution" value="1979.87915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6-06-28T15:10:20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8655">
    <iact:property name="dataType"/>
    <iact:actionData xml:id="d0">
      <inkml:trace xmlns:inkml="http://www.w3.org/2003/InkML" xml:id="stk0" contextRef="#ctx0" brushRef="#br0">12401 6413 89 0,'0'0'148'2,"0"0"0"3,0 0 27-2,0 0 42 2,0 0-5-2,0 0-9 1,0 0-11 0,0 0-26 0,0 0-36 0,0 0-31 0,0 0-27 0,0 0-22 0,-54 1-6 0,54-1-1 0,0 0 0 3,0 0-2-3,0 0-16-1,0 0-13 1,0 0-13 0,0 0-8 1,0 0-2-1,0 0 4-1,0 0 5 1,0-1 7 1,6-1 12-1,-4 1 5 0,0-2 1 2,2 2-2-2,-2-2-5 0,3-3-6-1,3 1-2 2,-2-1-2-2,0 0-1 1,7-3 1 0,-7-2 1 0,10-1-1 0,1-4 0 0,2 1-1 1,-3-5 0 0,7-3 0 1,0-4 2 6,-1-3-1-11,1-2-1-1,2-2 3 16,6 0-2-15,-6 1 1-1,-5-1-2 1,3 4 0-1,0 0-2 15,-3 0 2-15,-1 2 1 0,0 3 1 17,-3 2 1-16,-8 3-1-1,7 5 2 0,-11 2 6 1,4 6 8 13,-4 0 7-14,-4 1 3 0,0 3-2 18,0 0-8-18,0 2-2 0,0-4-4 0,0 4-4 0,0 1-3 15,-2 0-5-14,2 0-3-1,0 0-4 1,-2 0-1 4,2 0-6 5,0 0-4-10,0 0-7 1,-2 0-9 3,2 4-4 1,-6 3 3-1,2 3 9 0,4 7 10 12,-6 9 9-16,-3 4 4 0,5 4-1 16,2 4 2-16,0 2-1 0,0 1 0 0,0 3 2 2,0 3 5 13,-4 1 3-14,4-1 5-1,0 5 0 0,2-4 0 15,0-2-3-14,0-3 0-1,0-3-1 17,0-1 0-16,0-5 0-1,0-5-4 0,0-4 2 0,0-2-2 16,2-4 0-15,0-5 0-1,4-2-1 0,-4-5 2 15,-2 1-3-14,2-5-3-1,0 0-10 16,-2 0-1-14,0-3-4-2,0 0-4 0,0 0-7 0,0 0-55 3,0 0-105 1,0-3-391 0,0 1-863-4</inkml:trace>
    </iact:actionData>
  </iact:action>
  <iact:action type="add" startTime="20122">
    <iact:property name="dataType"/>
    <iact:actionData xml:id="d1">
      <inkml:trace xmlns:inkml="http://www.w3.org/2003/InkML" xml:id="stk1" contextRef="#ctx0" brushRef="#br0">13066 6718 289 0,'0'0'65'5,"0"0"11"-1,0 0 10 0,0 0 41 0,0 0 32 0,0 0 18 0,0 0 9 0,0 0-21 0,0 0-37 0,0 0-49 0,0 0-40 0,0 0-21 0,-27-1-7 2,27 1 6-2,0-1 14 0,0 0 11 0,0-1-2 0,0-2-16 0,0-5-17 1,7-5-13-2,-3-5-6 1,0-6 5 0,8-4-3 0,-3-3 1 0,3 0 3 0,-4 1-1 2,9 2 4-2,-11 1-1 2,10 3 2 5,-9 0 0-11,7 3 0 0,-8 1-1 16,7 3-1-16,-9 0 1 0,8 5 0 0,-8-1 2 18,-2 5 2-17,3 1-1-1,1 2 0 0,-4 1 0 15,0 1-1-15,0 0-3 0,0 3-5 0,-2 0-1 16,2 1-4-16,-2 0 2 0,0 0 0 0,0 0 7 3,0 2 7 1,2 4 16 0,7 4 8 3,-5 4 2-4,0 4-4 10,0 4-10-13,4 3-4 0,-2 2-3 16,-1-2 0-15,-1 3-2-1,6 0-1 0,-6-3 0 16,0 0-4-15,5-5 0-1,-3 1 0 0,-4-4-1 16,2 0 1-16,4-1 0 0,-4-1 1 0,-2-2 0 16,3 0 3-16,-3-1-2 0,6 0-1 0,-4-4 2 17,-2-2-5-17,0-1 4 0,-2 1 0 0,2-5 0 17,-2 1 4-17,0-2 5 0,0 0 3 0,0 0 5 3,0 0 11 2,0 0 6-2,0-3 6 1,0 0-5 1,0-5-9-1,0 1-13 5,2-3-12-8,4-4 1 15,-6 3-8-16,3-1 1 0,-1 2 0 0,0-1-6 16,0 3 6-15,0-3 0-1,0 1 0 0,6-2-1 16,-2 0 3-15,-2-4-3-1,7-1 0 0,-3-3 4 16,-2 0-3-15,9-6 1-1,-3 2 0 0,-4-3-4 16,7 2 2-16,-7 3 3 0,7 3-1 1,-9 2 2 14,4 5 1-14,-4 2 0-1,-2 3 0 0,5 2 0 16,-5 1-2-15,0 3-2-1,-4 1 3 0,2 0 6 16,0 4 6-15,6 3 11-1,-5 6 3 0,-1 2-3 15,0 4-4-14,0 4-5-1,-2-1-5 0,0 0-7 16,0 1 1-15,0-3-1-1,2-3-2 0,-2-2 7 16,2-3-8-15,4-1 0-1,-4-3 0 0,0 0-5 15,-2-4-1-14,2-1-3-1,0-1-5 0,0-1-9 16,0-1 2-15,1 0-2-1,3 0 4 0,-2-3 4 16,2-1-2-16,-4-2-6 0,8-1-8 0,-3-3 1 16,-3 3 1-15,4 0 9-1,-2 1 12 0,-2-1 4 16,7-2 3-15,-5 1 3-1,0-2 2 0,11-3-4 16,-3-3 7-15,3-1-1-1,-5 0 6 0,7 0 15 15,1 0-1-14,-3 4-2-1,-7 1-7 0,3 6-10 16,-1 3-4-15,-4 3 5-1,-6 0 12 0,7 6 5 16,-3 5 9-15,-4 5-5-1,0 0-7 0,0 6-9 16,-2 1-4-16,0 1-4 0,0 1-2 1,-2-2 2 14,2-2-7-14,-2 0-4-1,0-3-12 0,2-3-23 19,0-1-48-18,0-3-99-1,0-2-293 0,0-6-762 0</inkml:trace>
    </iact:actionData>
  </iact:action>
  <iact:action type="add" startTime="21186">
    <iact:property name="dataType"/>
    <iact:actionData xml:id="d2">
      <inkml:trace xmlns:inkml="http://www.w3.org/2003/InkML" xml:id="stk2" contextRef="#ctx0" brushRef="#br0">14325 6384 1608 0,'0'0'-11'1,"0"0"-12"3,0 0-7 0,0 0 10 0,0 0 48 0,0 0 12 0,0 0 4 0,0 0 0 2,0 0-7-2,0 0-15 0,0 0-13 0,126-21-9 0,-107 21-2 0,-1 3-4 0,-5 2-11 1,3 2-54-1,3 0-120-1,-7-1-237 1,-5-2-605-3</inkml:trace>
    </iact:actionData>
  </iact:action>
  <iact:action type="add" startTime="21438">
    <iact:property name="dataType"/>
    <iact:actionData xml:id="d3">
      <inkml:trace xmlns:inkml="http://www.w3.org/2003/InkML" xml:id="stk3" contextRef="#ctx0" brushRef="#br0">14278 6589 1167 0,'0'0'496'1,"0"0"-537"12,0 0 12-12,0 0 42-1,0 0 79 1,0 0 16 15,0 0-11-15,0 0-27-1,136-32-33 0,-111 31-27 15,6 0-16-13,-4 1-9-1,6 0-9-1,-6 4-19 14,2 3-59-11,0 0-113-3,-11 0-280 0,-8-2-625 0</inkml:trace>
    </iact:actionData>
  </iact:action>
  <iact:action type="add" startTime="22610">
    <iact:property name="dataType"/>
    <iact:actionData xml:id="d4">
      <inkml:trace xmlns:inkml="http://www.w3.org/2003/InkML" xml:id="stk4" contextRef="#ctx0" brushRef="#br0">15032 6546 992 0,'0'0'59'1,"0"0"-15"9,0 0 0-10,0 0 41 2,0 0 40 2,0 0 14 0,0 0-11 0,0 0-29 0,0 0-35 0,52-124-19 0,-38 94-13 0,-3 1-10 0,7-3 1 0,-1-2 1 0,-1 0 2 0,-7 0 5 1,7 1 3 0,-6 2-3 0,3 0 0-2,-5 1-4 2,2 1-6-2,-1 1-5 1,-1-2-7 1,-2 3-1-1,0-2-6 0,1 4 0 0,-3 2 1-1,-4 5-1 2,4 5 5 0,-4 3 7 1,0 5 5-1,0 4 4 11,0 1-4-15,0 0-12-1,0 0-13 1,0 1-14-1,0 8-4 15,0 7 4-14,0 9 11-1,0 11 9 0,0 8 6 15,-2 6-1-14,0 5-2-1,2 2 0 16,0 1-3-16,0-1 0 1,0-3 1-1,0-5-2 17,0-4 2-16,0-2-1-1,0-2-2 0,0-6 2 0,0-3-1 14,0-4-2-13,0-4-7-1,0-1-19 18,0-4-56-17,4-2-88-1,-4-9-187 0,0-3-948 0</inkml:trace>
    </iact:actionData>
  </iact:action>
  <iact:action type="add" startTime="23062">
    <iact:property name="dataType"/>
    <iact:actionData xml:id="d5">
      <inkml:trace xmlns:inkml="http://www.w3.org/2003/InkML" xml:id="stk5" contextRef="#ctx0" brushRef="#br0">15472 6298 1486 0,'0'0'29'1,"0"0"-29"3,0 0-4 0,0 0 7 0,0 0 12 0,0 0 9 0,0 0 6 1,0 0 11 0,0 0 1-1,0 0-4 0,42 122-5 0,-32-108-8 0,0 0 2 0,5-1 0 0,-5-2-2 0,3 1-6 0,-3-2-6 0,2-1-5 0,3 1-6 0,-7-1 2 2,4-3-3-2,-5 2 0 0,3-3 1 0,-4-2-5 1,-2 0-2-1,3-2 0-1,-3-1-2 2,0 0 11-1,0-6 17-1,2-8 12 2,2-4 5 0,-1-11-8-2,1-8-19 3,4-10-18 0,-1-2-12-4,-5-6-7 14,-2 0-2-15,-2 2 8-1,2 3 7 0,-4 5 11 16,0 3 8-16,-4 10-1 0,0 4 8 0,-2 3 2 16,-7 7 8-15,7 4 8-1,-8 5 1 0,-5 4 0 16,0 5-9-15,-3 3-8-1,-3 11-9 0,-4 5-4 16,0 6-4-15,0 4-2-1,-4 5-4 0,2 1-14 15,4 2-33-13,4 3-66-2,3-2-163 0,7-6-626 17,5-13 220-16</inkml:trace>
    </iact:actionData>
  </iact:action>
  <iact:action type="add" startTime="23594">
    <iact:property name="dataType"/>
    <iact:actionData xml:id="d6">
      <inkml:trace xmlns:inkml="http://www.w3.org/2003/InkML" xml:id="stk6" contextRef="#ctx0" brushRef="#br0">15962 6289 412 0,'0'0'155'3,"0"0"-52"0,0 0-11 1,0 0 39-1,0 0 17 3,0 0 6-2,0 0-19 0,0 0-32 0,0 0-27 0,0 0-22 0,0 0-12 0,0 0-14 1,0 0-4-2,40 121-4 1,-30-108-4 1,0 2 2-2,7-3-5 4,-3 1-4-4,1-3-1 2,-1 1-4-2,3-3-1 2,-1-2-2-2,-3-1-2 2,1-1-5-1,-1-4 5 0,-5 0 6 0,4-3 6-1,-4-6 17 2,5-2 9-1,-5-5 6 2,7-2-1-2,-9-6-7 0,6-2-8-1,-4-2-2 3,-3-3 4-2,3-1 4 12,-4-3 3-15,-2-3 1-1,-2 0-3 0,0-1 3 16,0 0 7-15,-4 3 6-1,-4 2 10 0,1 5 8 16,-1 4-6-16,-4 1-5 0,1 4-7 0,-5 4-11 16,-3 2-7-15,1 5-6-1,-3 3-8 0,-4 6-12 19,3 2-7-18,-9 6-13-1,8 11-13 0,-4 5-16 0,-4 5-37 13,6 5-66-13,0 7-130 1,5-9-431 15,7-9-695-16</inkml:trace>
    </iact:actionData>
  </iact:action>
  <iact:action type="add" startTime="24306">
    <iact:property name="dataType"/>
    <iact:actionData xml:id="d7">
      <inkml:trace xmlns:inkml="http://www.w3.org/2003/InkML" xml:id="stk7" contextRef="#ctx0" brushRef="#br0">16876 6274 58 0,'0'0'156'2,"0"0"-33"1,0 0 25 1,0 0 33 0,0 0 19 0,0 0 6 0,0 0-14 0,0 0-25 0,0 0-40 2,0 0-34-2,0 0-18 0,0 0-10 0,0 0-7 0,-116-61-16 0,104 67-18 0,-5 3-5 0,3-2-6 0,1 2-2 0,-1 1-1 0,-3 1-3 0,9 2-3 3,-6 0-4-3,5 0-1 0,-3 5-2 0,4-1-1 0,-3 1-1 0,7 2-5 0,0 0-1 0,2 5-2 0,-2-1 1 2,4 3 0 3,0 0 3-7,4-2-1-2,0-1-1 17,2 0 0-16,1 0 3-1,1-4-1 0,-2-1 0 16,6-3-2-15,-5-1-9-1,7-4-8 0,-6-3 9 16,9-2 4-15,-3-1 8-1,-1-1 7 0,1-1-6 17,3-1 0-16,-1-2-3-1,-1 0 9 0,-1-2 2 15,1-5 7-14,-5-2 6-1,5-3 0 0,-3-4 2 15,-2-4-4-14,5-1-7 0,-5-1-3-1,5-3-3 0,-3-1 3 15,-4 1 4-14,7-1 4-1,-5 0-4 16,2 3-2-16,-7-1-1 0,9 5-4 0,-8 1 2 16,5 1 1-15,-5 6 0 0,-2 3 1-1,-4 2 1 0,4 2 1 15,-4 1-2-14,0 2-1-1,2 1-5 2,-2 0-2 2,0 0-4 0,0 0-2 0,0 0-7 0,0 0-3 0,0 5 9 0,4 2 11 0,-2 3 15 0,-2 4 7 0,2 3-5 7,0 2-10-10,-2 2 0 15,3 1-2-16,-3-1 2 0,0 0 4 0,0-2-4 16,0 1-3-15,4-3 0-1,-4-2-2 1,2-2 2-1,0 0 0 16,2-2-1-16,-2-2-2 0,0-3 1 16,0 1-2-14,0-4 0-2,-2 3 0 0,0-3-1 0,4-1 2 15,-4-2-2-14,0 2 2-1,2-1 0 0,-2-1-2 15,0 1 4-15,0-1 0 0,0 0 0 3,0 1 3 1,0-1 2 0,0 0 0 0,0 0 4 0,0 0 3 0,0 0 2 0,0 0 2 0,0 0-3 0,5 0-1 0,-5-1-2 0,0 1-6 0,0-1-3 2,0 1-8-2,2-1-1 0,-2-1-2 0,2 1 2 0,0 0 5 0,0-3 0-1,0-1 1 2,2 3-2-1,2-4 1 0,-2 2-1 0,0-5-1 0,-1 2 1 2,7-4-4-2,-4 0 3 5,2-5 0-8,3 1-2 15,-1-1 1-15,2-1 1-1,-3 3-1 0,1-1 4 2,0 1 2 12,1 2-2-13,-3-1 2-1,2 1-2 1,-3 1 0 14,3 1 0-14,-4 3-1-1,-2 1-1 13,0 1 0-12,3 4 4-1,-7-1 5 0,0 2 1 3,0 0 0 1,0 0-7 0,0 2-4 0,0 1 2 0,0 3 7 2,0 5 3 3,0 1 1-8,-5 3-1 14,3-1-6-14,-2-3-2-1,4 0-2 0,0 0-1 16,0-4-3-15,0 1 0-1,0-1-4 0,0-4-2 2,0 2-3 12,4-3-7-14,-4-1-9 0,2 0-16 3,5-1-8 1,-5 0 0 6,6 0 1-9,-4-3 10 0,4-3 4 3,-4 0 6 5,9 0 2-9,-7 0 8 18,0 0 8-18,3 0 5 0,-3-1 8 0,0 1 2 16,2-1 6-16,-2-1 1 0,3-3 4 0,1-1 8 17,-6 2 1-16,9 1 5 0,-9 2-2-1,4-1-2 0,-6 5 0 15,2 2 10-14,-2-1 14-1,-2 2 0 14,0 0-5-13,0 0-20-1,0 3-14 0,0 2-6 3,2 5 0 11,0 5 3-14,0 2 0 1,3 0-3 15,1 1-7-16,0-3-4 0,2-1-7 0,3-4-3 16,-1-2 3-16,2-4 5 0,3-1 5 0,-5-3-2 16,3 0 2-15,-3-2 1-1,0-2 1 0,-4 0-5 17,5-3-42-16,-7 5-96-1,0-3-327 0,-2 4-713 0</inkml:trace>
    </iact:actionData>
  </iact:action>
  <iact:action type="add" startTime="30120">
    <iact:property name="dataType"/>
    <iact:actionData xml:id="d8">
      <inkml:trace xmlns:inkml="http://www.w3.org/2003/InkML" xml:id="stk8" contextRef="#ctx0" brushRef="#br0">12667 7682 186 0,'0'0'261'2,"0"0"-79"2,0 0-43 0,0 0-14 0,0 0-8 0,0 0-1 0,0 0-8 0,0 0-4 0,0 0 0 0,0 0-5 0,0 0-5 0,0 0-6 2,-20 9-11-2,20-9-20 0,0-1-23 0,0-1-23 0,-2-1-18 0,2 0-8 0,0 0 0 0,0 2 4 0,-2-2 2 0,2 0 3 0,0 1 4 0,0 0-1 0,0 0 3 2,0-1 0-2,0 0-1 0,0 0-2 0,0-1-2 0,0 0-1 0,0-2-2 0,0-1 3 0,0 1-1 0,0-2 2 0,2-1 4 0,0 3 0 0,0-2 1 2,-2-1-1-2,4 0 0 0,4-2-4 0,-4 1 2 0,-2-1-2 1,2-2-1-2,7 1 1 12,-5 1-3-14,-2-2 2-1,6 4-2 1,-5 0 3 14,-1-1 2-15,4 2 6 0,-2 1 7 17,-2-1 2-16,0 1-1-1,7 1-5 0,-7-1-5 0,0 0-2 15,4 1 1-14,-1 1-2-1,-3 0-1 0,-2 2 1 16,6-1-3-16,-4 0 2 0,0 0 0 17,-2-1-4-17,2 4 1 0,5-3-6 1,-5 2-1 14,-2 1-1-14,0 1 4-1,0 0 4 0,4 0 4 0,-2 0 6 4,-2 0-2 8,3 0 2-12,-3 1 0 2,6 1-1 2,-4 3 0 1,0 0-1 1,-2-1 1-5,2 1 1 3,5 1 2 0,-7 1-1 5,0 1 0-9,0 0 2 15,0 1 0-14,-2-1 0-1,0 0 0 16,0 2 3-16,0 1-2 0,0 0 3 0,-2 0 0 17,-2 1-6-16,-7-3 1-1,7 4-4 0,-2-3 0 0,-4-1 0 16,4-2-1-15,-1 0-1-1,-5 3-4 0,8-2 3 15,-11 2-2-14,11 0 0-1,-8-1 2 16,6 1-2-15,-1-1 1-1,-5 2 0 0,8-3 1 0,-2 0-3 16,-5 0 3-16,7-3 2 0,2 0 0 0,-2-2 3 16,-2-3-2-16,6 0-6 0,0 0-12 17,0 0-12-17,0 0-22 0,0-3 2 0,8-2 8 1,-2 0 10 15,-2-3 21-15,9 1 3-1,-7-1 0 0,6 2-5 15,-3 0-2-15,3 3-4 1,-6 1-2 15,7 1 8-15,-5 1-2-1,6 0 6 0,-5 0 6 0,5 1 0 16,-6 3 1-16,5-3 2 0,-7 4-2 0,6-1-1 16,-5 1 2-15,3 2 2-1,-2 2 3 17,-2 6 5-17,9 3 4 0,-5 0 3 0,-4 7 0 0,1-1 2 16,1 2-6-15,-4 1-3-1,-2-4-1 0,0 4-8 15,-2-5 3-13,2-5 0-2,-2-5 3 0,0-4 2 16,0-2 9-16,0-3 14 0,0-2 22 0,-2 5 24 4,-6 0-15 9,-9 3-13-13,-3 3-20 0,-9-1-16 15,2-1 15-13,-8-3 16-2,4-3 4 0,-2 0-9 16,6 2-11-16,-4 1-16 0,6 3-11 1,2 0-8 14,3 0-5-14,3 0-13-1,1-3-28 0,9-4-81 15,1 1-250-14,4-3-982-1</inkml:trace>
    </iact:actionData>
  </iact:action>
  <iact:action type="add" startTime="35358">
    <iact:property name="dataType"/>
    <iact:actionData xml:id="d9">
      <inkml:trace xmlns:inkml="http://www.w3.org/2003/InkML" xml:id="stk9" contextRef="#ctx0" brushRef="#br0">13250 7696 63 0,'0'0'45'2,"0"0"-19"2,0 0-12 2,0 0-5-2,0 0-2 0,0 0 4 0,0 0 12 0,0 0 10 0,0 0 13 0,0 0-4 0,0 0-13 0,0 0-8 0,-12 26-5 0,10-20 1 0,0 4-2 0,0 1-3 2,0-3-6-2,2 1-13 0,0-1-2 0,0-1-10 0,0-2-4 0,0-1-2 0,0 2-3 0,2-3 16 0,2-2 16 0,-2-1 25 0,8 0 28 1,-4 0 14 0,-1-3-3-1,7-3-11 1,-6 1-17-2,-2 0-20 1,5 1-6 0,-5-1 1 0,-2 2-1 0,0 2 17 0,-2 1 38 0,0-2 44 0,0 2 51 1,0-1 6-2,0 1-36 3,0-2-46-1,-4 0-46-2,0 0-7 2,-5 0 14-2,5-2 14 1,0 2 4 1,0 0-8-1,-4 0-10 0,6-1-15-1,-1 3-4 2,1 0-15-1,-2 0-9 0,4 0-13 1,0 0-21-1,0 3-17 0,0 0-22 0,0 0-7 0,0 3-1 1,0 0-13-1,4 0-142 0,-2-3-946-4</inkml:trace>
    </iact:actionData>
  </iact:action>
  <iact:action type="add" startTime="36450">
    <iact:property name="dataType"/>
    <iact:actionData xml:id="d10">
      <inkml:trace xmlns:inkml="http://www.w3.org/2003/InkML" xml:id="stk10" contextRef="#ctx0" brushRef="#br0">13697 7944 118 0,'0'0'187'2,"0"0"2"2,0 0-25 2,0 0-26-2,0 0-8 0,0 0-22 0,0 0-21 0,0 0-26 0,0 0-6 0,0 0 5 0,0 0 5 0,0 0 0 0,6-12-6 0,-4 6-10 0,2-2-14 0,4-2-8 2,-1-1-9-1,-5-3-4-2,10-3-3 1,-4-2-2 0,3-4 3 0,-1-2-4 1,4-5-1-2,1-3 2 1,-5 1-4 0,7-5 5 1,-9 0 0-1,9 3 0 3,-7-1 2 9,0 2-7-15,1 2-3-1,-5 3-2 0,-4 1 0 16,6 6-2-14,-4 1 6-2,-2 4 1 0,-2 3 5 0,0 5 11 15,0 2 4-14,-2 5-1-1,-2 0-13 16,0 1-20-16,0 0-27 0,4 4-15 0,-4 8 0 16,0 2 10-15,-7 6 19 0,9 5 11-1,-4 4 4 0,-2 2-5 15,6 5 2-15,0 1 2 1,2 4 3 15,0 1 6-16,0 2-2 0,0-2 1 0,0-1 0 16,0-4-1-15,0-1 1-1,0-1-4 1,0-3-9-1,0-3-12 16,0-4-12-15,0-4-26-1,0-4-49 0,0-4-75 15,0-6-198-15,0-1-362 0</inkml:trace>
    </iact:actionData>
  </iact:action>
  <iact:action type="add" startTime="36950">
    <iact:property name="dataType"/>
    <iact:actionData xml:id="d11">
      <inkml:trace xmlns:inkml="http://www.w3.org/2003/InkML" xml:id="stk11" contextRef="#ctx0" brushRef="#br0">14050 7691 350 0,'0'0'351'2,"0"0"-336"2,0 0-46 0,0 0 34 0,0 0 40 1,0 0 39-2,0 0 8 2,0 0-24 0,0 0-30-1,-2 131-28 0,6-111-2 0,7-1-4 0,-3 0 2 0,6 0 10 0,-5-4-3 0,7 0 0 0,-3-1-3 1,-3-3-2-1,4 0-1 0,-7-2 4 0,9 0 3 2,-3 0-5-2,-3-4 4 0,0 1-3-1,1-2 10 2,1-1 4-1,-4-2 13 0,7-1 8-1,-7 0 11 2,6 0 19 0,-1-4 4-2,-5-3 12 1,7-2-1 2,-5-4-10-2,4-2-7 0,1-4-17 0,-5-3-13 0,5-3-10-1,-9-4 0 3,4-3 3 1,-4 1 1-6,-6-2 4 14,0-1-9-14,0 1-10-1,-8 0-8 0,-6 3-10 16,-3 1-6-16,-2 8-6 0,-1 1-3 0,-3 4-2 17,0 4 6-17,-1 3 5 0,-5 2-4 1,6 4-8 14,-4 3-6-15,-4 5-13 1,6 7-5-1,0 3-4 16,3 6-17-15,-1 5-29-1,4 2-80 0,5-3-180 16,8-8-852-16</inkml:trace>
    </iact:actionData>
  </iact:action>
  <iact:action type="add" startTime="37485">
    <iact:property name="dataType"/>
    <iact:actionData xml:id="d12">
      <inkml:trace xmlns:inkml="http://www.w3.org/2003/InkML" xml:id="stk12" contextRef="#ctx0" brushRef="#br0">14561 7772 269 0,'0'0'115'2,"0"0"-142"0,0 0 34 2,0 0 20-1,0 0-3 4,0 0-9-4,0 0 0 1,0 0 10 0,0 0 11 1,0 0-1-2,97 127 9 1,-83-118 7 0,1 0 19 0,-1-2 16 1,5-2 1-2,0-2-4 1,-1 3-16 1,-1-4-13 0,1-1-1-1,-5-1 2 0,5 0-1 1,1-3 10-1,-3-3 7 0,1-4 5 0,-3-4 2 0,1-1-4-1,-1-4-9 2,-1-5-13-2,-1-1-8 1,1-4-2 4,-5-1 1 3,-6-1 4-10,0 0 5-1,-2-1-4 16,-4 3-7-16,-4-1-8 0,-7 7-14 0,-3-1-11 16,-5 7-6-15,-4 0-6-1,-4 7 2 0,-6 3 2 17,4 5 1-17,-7 2-2 0,-1 6-5 0,2 8-6 16,-1 2-9-16,5 1-11 0,-2 5-20 0,12 1-38 16,3 4-97-15,5-6-192-1,9-8-871 0</inkml:trace>
    </iact:actionData>
  </iact:action>
  <iact:action type="add" startTime="38086">
    <iact:property name="dataType"/>
    <iact:actionData xml:id="d13">
      <inkml:trace xmlns:inkml="http://www.w3.org/2003/InkML" xml:id="stk13" contextRef="#ctx0" brushRef="#br0">15228 7727 1693 0,'0'0'39'2,"0"0"-58"2,0 0-13 0,0 0 47 0,0 0 13 0,0 0-5 1,0 0-8-2,0 0-7 1,143-11-8 0,-116 8-5 0,2 1-3 2,-4 2-14-2,6-1-33 0,-6 1-73 0,-3 0-155 0,-5 0-319 0,-9 0-65-3</inkml:trace>
    </iact:actionData>
  </iact:action>
  <iact:action type="add" startTime="38293">
    <iact:property name="dataType"/>
    <iact:actionData xml:id="d14">
      <inkml:trace xmlns:inkml="http://www.w3.org/2003/InkML" xml:id="stk14" contextRef="#ctx0" brushRef="#br0">15301 7874 64 0,'0'0'122'0,"0"0"-164"4,0 0 67 1,0 0 135 12,0 0 21-16,0 0-11-1,0 0-28 0,0 0-46 0,130 0-37 4,-107-3-25 8,8 0-6-12,-4 1-21 17,-3 2-57-17,1 0-111 0,-4 0-228 0,-9 0-57 1</inkml:trace>
    </iact:actionData>
  </iact:action>
  <iact:action type="add" startTime="38926">
    <iact:property name="dataType"/>
    <iact:actionData xml:id="d15">
      <inkml:trace xmlns:inkml="http://www.w3.org/2003/InkML" xml:id="stk15" contextRef="#ctx0" brushRef="#br0">16183 7605 20 0,'0'0'250'2,"0"0"-13"2,0 0-17 0,0 0-18 0,0 0-5 0,0 0-26 0,0 0-44 0,0 0-47 0,0 0-27 2,0 0-17-2,0 0-7 0,0 0 1 0,0 0-1 0,0 0 2 0,-2-35 0 1,4 26-7-2,1 0-7 1,1-2-4 0,4-3-4 0,-4 0-4 0,0-2 0 2,9 0-2-2,-7-1-1 0,6 2 1 0,-4-1-2 0,5 2 1 0,-5 1 1 0,5 2-2 0,-7 2-2 0,6 1 1 0,-4 0-4 0,-1 2-2 1,1 2-3-1,-2 1-2 1,4 2 1 1,-3 1 1-3,-3 0 5 1,6 0 1 0,-2 0 1 0,-1 2 2 0,3 4 2 0,-6-3 1 0,4 2 2 0,1 1 0 0,-5-3-1 0,4 4 2 1,0-1 1 1,-4 0-1-3,-2-2 5 0,7 5 4 2,-5-3 5 0,-4 3 3-2,0-1 6 0,0 3-3 1,0-1-5 1,-2 3 0-1,-4-1-8 0,-1-1-1-1,5-1-1 5,-4 0 0-5,-4 1-1 0,6-3 1 2,-3 2-2-1,-3-2-5 2,2 0 2 5,-5 0-3-10,7 0-3-1,-4-3 2 17,2 0-9-17,-7 2-6 0,11-2-9 0,-2 1-11 16,-7-2-8-15,11 1-5-1,-2 2-2 0,2-3-3 15,-2 3 3-14,4 0 1-1,0 0 0 0,4 3 5 16,2-3 6-15,7 5 9-1,-3-2 14 0,9 1 7 16,1 0 10-16,1-1 2 0,2 0-1 0,6-1 2 17,-4 2-7-16,-1 1 2 0,-1 0 0-1,-2 0-1 0,-3-1 1 14,3 3-2-13,-6-2 2-1,-9-1 2 16,6-3 8-16,-10 1 13 0,0-1 21 0,-2 2 23 16,-2-1 5-15,-8 1-2-1,0 2-14 0,-7-2-12 16,-4 3-5-15,-1-4-1-1,-3-3-5 0,-6 2-7 16,4-4-3-15,-6-1-9-1,6-3-3 0,-8 0-4 16,6-1-6-16,-4-4-3 0,8-2-11 1,0 2-14 14,4-2-30-14,5 2-34-1,1-2-61 0,9 0-142 16,4 3-298-14,-2-1-386-2</inkml:trace>
    </iact:actionData>
  </iact:action>
  <iact:action type="add" startTime="39652">
    <iact:property name="dataType"/>
    <iact:actionData xml:id="d16">
      <inkml:trace xmlns:inkml="http://www.w3.org/2003/InkML" xml:id="stk16" contextRef="#ctx0" brushRef="#br0">16709 7699 146 0,'0'0'194'2,"0"0"-62"2,0 0-28-2,0 0-7 3,0 0-4-2,0 0-6 2,0 0-6-2,0 0-17 1,0 0-13 0,0 0 4 2,0 0 6-2,126 103 12 0,-110-101 14 0,-1-1 0 0,-5-1-14 0,7 0-15 0,-1-1-9 0,-6-4-2 1,7-3 1-2,-5 2-5 1,3-1-7 0,-3-3-6 2,1-1-9-2,-3 1 1 0,-4-2-1 0,2-1 6 0,-3-3 11 0,-5 0 6 0,0-2 1 0,0-1-8 1,-3-3-15 0,-9 2-12 4,0 1-10-7,-5 1-6-2,-4 1-3 15,-3 2 0-14,-7 4 3-1,4 2 4 16,-4 2 0-15,-2 5 2-1,0 2 0 0,0 0-2 16,4 4-5-14,0 6-8-2,-2 1-14 0,12 2-22 0,-2 2-52 17,7 3-127-16,8-2-258-1,2-5-636 0</inkml:trace>
    </iact:actionData>
  </iact:action>
  <iact:action type="add" startTime="40187">
    <iact:property name="dataType"/>
    <iact:actionData xml:id="d17">
      <inkml:trace xmlns:inkml="http://www.w3.org/2003/InkML" xml:id="stk17" contextRef="#ctx0" brushRef="#br0">17163 7725 152 0,'0'0'233'1,"0"0"-10"3,0 0-30 0,0 0-29 0,0 0-44 1,0 0-27 0,0 0-28-1,0 0-20 0,0 0-12 0,0 0-7 0,0 0-3 0,118 111 1 0,-101-103-3 0,-1-2 5 0,-1-2 1 0,-1-1 3 0,9 1 3 0,-9-2-5 2,3-2-2-2,1 0-2 0,-5 0 0 1,3 0-2-1,-1-2 2 0,1-5-1 0,-7 2 0 0,7-5 0 0,-1 3 0-1,-5-6 3 2,0 0 3 0,-1-3 5-2,-3 0 3 3,2-2 5-2,-6-3 0 2,-2-3-5 8,0-1-4-13,0-1-9-1,-4-2-4 0,-6 3 1 15,-1 0-4-14,-1-1 1-1,-7 2-5 0,-1 1 0 16,1 2-5-15,-4 2-2-1,-4 2 1 0,-1 5-8 17,-3 3 6-16,-5 6-6-1,3 3-8 0,0 0-7 15,-2 7-11-14,2 4-14-1,4 4-23 0,2 5-38 17,2 2-112-17,13-7-262 0,-2-1-776 1</inkml:trace>
    </iact:actionData>
  </iact:action>
  <iact:action type="add" startTime="40989">
    <iact:property name="dataType"/>
    <iact:actionData xml:id="d18">
      <inkml:trace xmlns:inkml="http://www.w3.org/2003/InkML" xml:id="stk18" contextRef="#ctx0" brushRef="#br0">18215 7647 137 0,'0'0'152'3,"0"0"-15"2,0 0 6-2,0 0 24 1,0 0-8 0,0 0-12 0,0 0-17 0,0 0-33 0,0 0-24 0,0 0-16 0,0 0-12 0,0 0-5 0,0 0-13 2,0 0-9-2,-80-73-10 0,70 75-5 0,-5 4 5 0,-1 4 3 0,1 3 13 0,3 0 4 0,-3 5 0 0,1 0-4 0,1 0-11 0,1 3-5 0,4-1-7 1,-1 0-5 0,5 1-4-1,0-1-1 0,4 2-2 0,0-2 3 1,0 0 4 6,4 0-2-10,2-1 5-1,7 0-2 16,1-3 0-16,-1-1 4 0,1-2-2 0,1-1 2 16,-3-2 0-16,3-1 2 1,1-2 4 15,-1-3 6-16,-5 1 4 0,8-4 2 1,-3-1 7-1,-1 0 0 16,3-7 3-16,-3-1-1 0,3-3-5 0,-5 0-3 16,5-6-3-16,-3 2-4 0,3-3 0 18,-5-3-1-18,3-1-2 0,-1 0 2 0,-3-1-1 0,-1 2 3 16,0 0 3-16,-2 1-1 0,-1-2-1 0,-1 1-5 16,2 3 0-15,-2 0-5-1,-1 2-2 0,-5 4-4 16,4 1-3-15,0 5-1-1,-2 2-3 0,-2 1 4 16,0 3-9-16,2 0-8 0,-2 0-5 0,0 0-2 3,2 3 11 1,0 4 10 5,2 3 8-8,-4 5 0 15,2 0-4-16,0 2-1 1,5 1-1-1,-5 1 5 15,2-3-2-14,0 0 0-1,0 1 2 0,4-3-2 16,-4 1 2-16,5-1 0 0,-1 0 3 15,-2-6-1-14,2 5-1-1,-1-5 0 0,-1 1-1 18,2-1 0-17,-2-2-1-1,0-1-1 0,-1-2-1 0,1 1 0 15,-4-2 3-15,2 0 0 0,0-1 2 18,-4 1-2-18,0-2 2 0,0 0 1 0,2 0-1 0,-2 0 4 16,0 0 1-15,0 0 5-1,0 0 1 0,0 0-2 2,2-2-2 3,2-2-3-2,-2-3-1 5,3 0-3-6,1-1 0 12,-4 0-3-13,6-2-2-1,-4 2 3 13,-2-1-2-12,5 2 2-1,1-2 0 0,-4 2-1 19,2-2-1-19,2-1 0 0,-1 0 2 1,-1-2 0 13,2 1 2-13,2 0-1-1,-1-3-2 0,-3 2 1 17,2-2 0-17,5-2 2 0,-5 1 1 1,2 3-2 12,-4 2-1-13,1 2-2 0,-1 2-1 0,-4 4-2 19,0 0-7-19,-2 2-4 0,0 0 4 0,0 4 11 3,0 6 16 1,-2 0 11 6,0 5-4-9,0 1-8 0,-2 1-12 11,4-3-7-11,0 2-2-1,0-4 1 18,0-2-3-17,4-1 0-1,-2 0-1 0,2-2-4 16,0-1-1-16,0-1-3 0,0 0 0 0,0-3-1 16,-1 0 7-14,3 0 2-2,-6-1 3 0,4-1 4 0,0 0-5 15,0 0-6-14,0 0-8-1,2 0-10 2,5-5-13 12,-3-2-12-14,4-4-11 0,-1 1-12 14,5-5-2-13,-3 1-1-1,-1-2 14 0,5 1 23 16,-5-1 21-15,0 0 21-1,1 4 14 0,-5 1 20 18,2 4 13-18,-3 2 16 1,-3 3 10-1,2 0-4 16,-4 2-6-15,0 0 3-1,2 4 10 0,-4 4 16 0,0 2 13 15,0 3-9-15,2 4-24 0,0-2-25 17,5 2-24-17,-3-1-12 0,2-2-5 0,4-1-4 16,1 1 0-15,-1-2 0-1,0-1 1 0,5-3-1 1,-1 2 1 14,-1-3-2-15,1 0-3 0,-1 0-3 17,-1-3-8-17,0 1-12 0,-1-1-15 0,1-2-38 17,-4-2-70-15,5 0-96-2,-7 0-261 0,-2-2-448 0</inkml:trace>
    </iact:actionData>
  </iact:action>
  <iact:action type="add" startTime="45936">
    <iact:property name="dataType"/>
    <iact:actionData xml:id="d19">
      <inkml:trace xmlns:inkml="http://www.w3.org/2003/InkML" xml:id="stk19" contextRef="#ctx0" brushRef="#br0">5953 6953 38 0,'0'0'184'3,"0"0"-21"0,0 0-5 1,0 0-13 0,0 0-6 0,0 0-7 1,0 0-17 0,0 0-4-1,0 0-15 0,0 0-8 0,0 0-1 0,0 0-6 0,0 0-12 0,0 0-10 0,0 0-7 0,0-2-8 11,0 1 5-15,0-2 2 0,-2 0-5 1,-2 1-2 5,2 1-9-2,2-4-12 0,-2 3-9 0,0-3-10 0,2-1-9 0,0 0-9 0,0-4-2 0,0 2-3 0,0-3 3 0,0 1 6 0,2-1 2 0,0 1 3 0,4-2 3 2,-4 2 0-1,5-2 0-1,-5 0 2 0,0 4 0 2,4-3 2-3,-2 1 0 14,-2 0-1-16,4-1 0-1,-6 0-2 0,4 3 1 16,1-2-2-15,-3 2 1-1,2 0-1 0,0 1-1 15,-2-1-1-14,0 1-3-1,0 1-3 0,4-1-3 16,-4 1-1-15,5 1-3-1,-5-1-3 1,2 3-1-1,2-2 2 15,0 1 2-15,-4 0 4 0,2 0 2 16,5 1 0-15,-1 1 0-1,-4-1-2 0,6 3-2 16,-3-1 1-15,1 1-3-1,-2 0 0 0,0 0 1 16,2 0 0-16,-1 0 4 0,-1 0 3 0,2 0 2 16,-4 1 4-15,5 1 2-1,-7 1 1 0,4-1 0 16,-2 2-1-16,2-2-1 0,-4 1-2 0,2 1-3 16,0 0-2-15,1-1-5-1,-1 3 0 0,-2-3 5 16,0 6 5-15,0-2 6-1,0 2 5 0,2 0 3 16,-2 1 0-15,-2 1 2-1,0-2 1 0,0 5 0 16,-2-1 2-16,-2 2-4 0,0-3-2 1,2 1 2 15,-4-3-3-16,1 4-1 0,-3-3 1 0,6 2-5 16,-6-1 3-15,0 1 1 0,3-1-3-1,-5 4 6 0,2-1-3 15,-2-2 0-14,-1 2 2-1,3-2-1 0,-2-1 0 15,1-2-1-14,-1-2 0-1,6 1-3 16,-6-3 3-15,1-1 3-1,5-1 1 0,-2-1 7 16,0-1-2-15,4-2 2-1,0 0-2 0,2 0-10 0,0 0-15 16,0 0-25-16,0 0-26 0,0 0-16 2,4-2 15 2,2-4 19 0,2 1 18 2,5-2 8-4,-3-2-11 13,2 4-2-14,-1-1-1 0,5 4 3-1,-3-3 4 14,-1 4 7-13,5 1 9-1,1 0 9 16,-3 0 1-14,3 0-2-2,1 0-3 0,2 3-1 0,-3 2-1 15,-1 0 1-14,-1 1 1-1,3 3 1 0,-7-2-1 16,5 4 2-16,-5 0 2 0,7 2-1 16,-9 2 3-14,2 1 5-2,-1-2 1 0,-3 4 2 0,-4 0 4 15,4 0 0-14,-5-2 12-1,1-1 9 0,-4 0 8 15,0-2 5-14,-4 1 0-1,-1 1 1 16,-5-2-1-14,2 1-5-2,-5 0-3 0,-5 2-4 0,-3-4-7 15,0 1-2-13,-5-2-7-2,1-3-6 0,-4 1-1 15,2-4 2-15,-2-1-1 0,6-2-2 16,1-1-1-14,1-1-6-2,2 0-4 0,5-1-7 0,-3-4-9 15,5-1-15-14,-3 3-18-1,7-4-31 0,0 0-62 16,0-4-121-16,8 4-271 0,-2 1-426 0</inkml:trace>
    </iact:actionData>
  </iact:action>
  <iact:action type="add" startTime="46992">
    <iact:property name="dataType"/>
    <iact:actionData xml:id="d20">
      <inkml:trace xmlns:inkml="http://www.w3.org/2003/InkML" xml:id="stk20" contextRef="#ctx0" brushRef="#br0">6642 7166 71 0,'0'0'86'3,"0"0"-4"0,0 0-5 10,0 0 0-13,0 0 3 2,0 0 8 1,0 0 4 1,124 26 7 0,-110-26 3 0,5-1-11 0,-3-4-12 0,3-2-17 0,-5 2-9 1,-1-1-1-2,3-1 13 1,-3-1 13 2,-3-1 4-2,2-3 9 0,-5 2-8 0,3-5-8 0,-2 0-9 0,-4-3-10 0,3 0-4 0,-5-2 1 0,-2 1-5 0,0-4 3 0,-9 1 3 0,3 1-13 0,-8 0-9 2,-1 2-17-1,-3-1-19 7,-1 4-9-11,-4 2-7-1,-4 3-6 15,3 3 3-15,-5 2 4 0,-4 5 3 0,-5 1 1 16,1 1 1-15,2 10-3-1,-4 2-2 0,0 5-3 17,3 3-6-16,1 3-9-1,8 1-17 0,0 2-23 18,9 1-56-16,5 0-132-2,3-8-255 0,4-6-291 0</inkml:trace>
    </iact:actionData>
  </iact:action>
  <iact:action type="add" startTime="47594">
    <iact:property name="dataType"/>
    <iact:actionData xml:id="d21">
      <inkml:trace xmlns:inkml="http://www.w3.org/2003/InkML" xml:id="stk21" contextRef="#ctx0" brushRef="#br0">7161 7050 318 0,'0'0'190'2,"0"0"-140"1,0 0-11 0,0 0 14 1,0 0 0 0,0 0-7 1,0 0-4-2,0 0-7 1,0 0 1 1,0 0 18 0,0 0 30-1,0 0 14 0,39 116 4 0,-21-110 0 0,3 0-23 1,-2 0-16-2,3-1-19 1,-1 1-17 0,2-2-4 0,-5 1-3 0,3 0 7 1,-2-3 10 0,-1 0 15-1,-1-1 12 1,1-1 9-2,1 0 4 2,-2-3-9-2,-1 1-7 1,3-7-12 0,-1 1-10 0,1-2-4 0,-3-3-3 1,1-2-1-2,-3-1-6 2,3-3-3 0,2-1-4-1,-7-2 0 4,0-2 7 6,3-1 7-13,-9-3 9-1,2 2 5 0,-6-4 1 16,-2 3-3-15,0 1 2-1,-2 2-2 0,-6 1-6 16,-4 3-5-16,-3 3-13 0,-5 2-13 0,-7 4-6 16,-2 3-4-15,-4 5-7-1,-7 3-2 0,-1 8-5 16,-4 4-6-15,-1 5-2-1,5 3-4 1,-1 1-11-1,3 3-22 31,4 1-36-30,6 5-66-1,4 2-107 0,11-9-310 0,1-6-765 0</inkml:trace>
    </iact:actionData>
  </iact:action>
  <iact:action type="add" startTime="65671">
    <iact:property name="dataType"/>
    <iact:actionData xml:id="d22">
      <inkml:trace xmlns:inkml="http://www.w3.org/2003/InkML" xml:id="stk22" contextRef="#ctx0" brushRef="#br0">13236 11264 34 0,'0'0'198'3,"0"0"-19"2,0 0-17-2,0 0-23 1,0 0-26 0,0 0-12 0,0 0-1 0,0 0-5 0,0 0-4 1,0 0-13-1,0 0-23-1,0 0-20 1,0-21-23 1,0 21-20-2,0 0-14 3,0 1 7-2,0 2 19 1,0 3 18-2,2 0 18 1,-2 2-2 0,2 0-8 0,-2 0-8 0,2 2-5 1,4-2 2-1,-6-2 1-1,0 2 6 2,2-1 7 0,-2 0 1-1,0 7-3 1,0-1-7-2,0 6-8 1,-2 1-6 0,-4 4-1 3,2 3-1-3,2 2 0-2,-4 0 1 14,-5 3-5-15,3 0 0-1,-2-1 0 15,1 0-3-15,-5 1 4 0,6-3 2 0,-7-1-1 17,9-4-1-16,-6 0 3-1,3-4-1 0,-3-1-1 0,8-3 1 16,-2-3-6-15,-3 0-2-1,7-2-1 0,2-4-3 15,0-1 0-14,0-2-2-1,0 0 2 16,0-1 1-15,0-2 2-1,0 1 4 0,0-1 5 0,2 1 3 16,0-2 6-15,7 1-2-1,-7 0-2 0,2 1-2 15,-2-1-6-15,2 0-2 0,6 1 0 1,-3-1-2 15,-3 2 0-15,8-1 1-1,-4 3-1 0,7-4 1 16,-1 4 3-16,-3-4 1 0,5 0 3 0,5 1 1 16,-3-1 1-16,3-1 0 0,0 0 1 19,2 0-3-19,-3 0-2 0,3 0-1 0,-4 0 0 0,-1 0 1 4,1 0 3 8,-3-1-3-11,-1-1 0-1,-5 0-4 14,2 2 2-12,-5-2-3-2,-3 1-2 0,4 1 0 16,-6 0-4-16,0 0-5 0,-2 0-2 0,0 0-11 16,0 0-22-15,0 0-42-1,0 0-86 0,-2 0-125 3,2 0-174 1,-8 0-398-2</inkml:trace>
    </iact:actionData>
  </iact:action>
  <iact:action type="add" startTime="66267">
    <iact:property name="dataType"/>
    <iact:actionData xml:id="d23">
      <inkml:trace xmlns:inkml="http://www.w3.org/2003/InkML" xml:id="stk23" contextRef="#ctx0" brushRef="#br0">13416 11709 184 0,'0'0'275'2,"0"0"12"1,0 0-13 1,-17 122-47 1,17-94-40-2,0 2-27 1,0-3-32 0,0 3-34 0,0-4-29 2,0 3-24-2,0-4-18 0,0 2-11 0,4-3-5 0,-2-3-7 0,4 3-7 0,-6 0-21 0,5-1-82 0,-5-2-191 0,2-5-216 0,-2-6-484-3</inkml:trace>
    </iact:actionData>
  </iact:action>
  <iact:action type="add" startTime="66793">
    <iact:property name="dataType"/>
    <iact:actionData xml:id="d24">
      <inkml:trace xmlns:inkml="http://www.w3.org/2003/InkML" xml:id="stk24" contextRef="#ctx0" brushRef="#br0">13738 11356 161 0,'0'0'193'2,"0"0"-6"0,0 0-26 1,0 0-29 1,0 0-18 0,0 0-5 0,0 0 1 0,0 0-1 2,0 0-7-2,0 0-10 0,0 0-12 0,0 0-8 0,114 19-13 0,-87-15-13 0,-7-1-10 0,1 4-14 0,-2-3-1 0,-5 0-3 0,3-1-5 1,3-2 3-2,-1 1-5 4,-3-2-2-4,3 0-3 2,-9 0-1-2,7 0-3 1,-7 0 0 0,-2-2-2 0,-3 2-10 0,3-3 1 0,-4 1-14 0,0 0-24 1,-4 0-44-2,2-1-93 4,-2 3-199-3,0-2-758-3</inkml:trace>
    </iact:actionData>
  </iact:action>
  <iact:action type="add" startTime="67246">
    <iact:property name="dataType"/>
    <iact:actionData xml:id="d25">
      <inkml:trace xmlns:inkml="http://www.w3.org/2003/InkML" xml:id="stk25" contextRef="#ctx0" brushRef="#br0">13839 11326 25 0,'0'0'124'2,"0"0"8"1,0 0 10 1,0 0-3 0,0 0-6 0,0 0-26 0,0 0-37 0,0 0-39 0,0 0-25 0,0 0 3 0,0 0 35 0,0 0 42 2,0 0 28-2,-2 56 2 0,2-35-23 0,0 0-24 0,0 2-12 0,0-1-4 0,0 0-1 0,0-1 2 0,-6 0-3 0,4-3-5 0,0 1-9 0,2 0-9 2,0-3-9-2,-2-2-4 0,0 0-4 0,2-1-2 0,0 0-2 1,-2-3 1-2,2 0-2 2,0-2-2 5,0-2-2-10,0-2-3 17,0-4-2-17,0 2 3 0,0-2 4 1,0 0 4 1,0 0 5 2,0 0 1 0,0-2-5 0,0-1-7 0,0 2-9 0,0-3-12 0,2-1-3 2,-2 4-1-4,2-3 3 2,0 1 4 0,0 2 2 2,0-3 0-2,6 2 2 9,-1 1 5-12,-3-1 1-1,6 0 5 16,-4 0-1-15,3-1 2 0,1 0 0-1,0-2 2 0,3 1 3 15,-1 2-4-14,-4 0 0-1,7 1-4 15,-5-1-7-14,5 2-3-1,-3 2-5 0,-4 2-2 16,9 3-2-14,-9 4 0-2,6 0 2 0,-1 1 2 0,-3 2 6 15,-6 3-3-14,7-2 7-1,-5 3 7 15,-6-1 1-14,2 0 6-1,-2-1-3 0,0-1 3 16,0 1 4-15,-2-3 10 0,0 2 7-1,-4-1 3 0,-5 2 8 16,5 0-2-15,-8-1-2-1,5 1-3 0,-5 0-7 15,-3-1-7-14,9 1-4-1,-11 1-2 15,1-3-3-13,-1 2 2-2,1-4 0 0,-1-2 0 0,3-1-1 16,-1-2 0-15,-2-2-2-1,1-4-3 0,-1-1-6 15,1-1-15-14,1-8-25-1,0 2-24 15,7-7-40-13,-4 1-58-2,12-4-104 0,-5 3-246 0,7 4-289 16</inkml:trace>
    </iact:actionData>
  </iact:action>
  <iact:action type="add" startTime="68347">
    <iact:property name="dataType"/>
    <iact:actionData xml:id="d26">
      <inkml:trace xmlns:inkml="http://www.w3.org/2003/InkML" xml:id="stk26" contextRef="#ctx0" brushRef="#br0">14517 11599 169 0,'0'0'171'2,"0"0"-9"2,0 0 0 0,0 0-22 0,0 0-30 1,0 0-34-2,0 0-42 1,0 0-18 0,0 0-4 2,0 0 6-2,0 0 10 0,0 0 0 0,0 0-7 0,0 0-10 0,5 76-1 0,1-67-5 0,-4 0-2 0,2-2 0 0,-2-1-1 0,0-3 1 0,0 0 4 1,0-1 4 1,6-2 10-2,-5 0 10 0,1 0 11 1,-2 0 11-2,0-2 1 1,2-2 4 0,2-1-3 0,-4-1-7 0,-2 2 5 0,2-4 2 0,-2 5 8 0,0-3 7 0,0 3-2 2,-2-1-9-2,-2 1-16 1,-4 1-19-2,4 0-20 1,-3-1-14-1,-5 3-9 1,8 0-9 1,-8 0-12-1,7 0-28 0,-1 0-47 0,-4 1-124 0,8 1-213 2,2-2-580-5</inkml:trace>
    </iact:actionData>
  </iact:action>
  <iact:action type="add" startTime="68932">
    <iact:property name="dataType"/>
    <iact:actionData xml:id="d27">
      <inkml:trace xmlns:inkml="http://www.w3.org/2003/InkML" xml:id="stk27" contextRef="#ctx0" brushRef="#br0">14488 12010 98 0,'0'0'73'2,"0"0"-21"-1,0 0 4 3,0 0 15 0,0 0 9 0,0 0 6 0,0 0-4 2,0 0 6-2,0 0 8 0,0 0-2 0,0 0 6 0,0 0-20 0,0 0-17 0,0 0-12 0,77 16-19 0,-71-26 4 0,-4 3 6 1,0-1 10-2,0 1 14 2,-2 0 10 0,0 0 13-1,-2-1 10 0,-4 2 10 0,-4 2 3 0,4 0-8 0,-9 1-12 0,5 1-20 1,-7 2-19-2,3 0-20 1,-3 0-20 0,7 4-17 0,-3 1-20 2,5-1-30-2,-4 2-51 0,10 0-101 0,0-1-209 0,2-1-803-3</inkml:trace>
    </iact:actionData>
  </iact:action>
  <iact:action type="add" startTime="69707">
    <iact:property name="dataType"/>
    <iact:actionData xml:id="d28">
      <inkml:trace xmlns:inkml="http://www.w3.org/2003/InkML" xml:id="stk28" contextRef="#ctx0" brushRef="#br0">15104 11956 150 0,'0'0'150'3,"0"0"11"0,0 0 10 2,0 0-10-1,0 0-15 0,0 0-23 0,0 0-29-1,0 0-25 4,0 0-20-4,0 0-17 1,0 0-9 0,0 0 4 0,0 0 1 0,19-135 3 0,-13 114-2 1,7-1-5-2,-5-3-8 1,6-2-4 0,-3 0-4 0,3-4-7 2,-1 2 3-1,-3-1-2-2,6 4-2 2,-3-1 0-1,-5 4-1 0,5 2-1-1,-5 3 0 2,-2 3 3-1,2 1-3-1,-4 2 3 2,-2 3 0 1,-2 4 0 9,3-1 5-14,-3 4 0-1,0 1 3 0,0 1 0 16,0 0 1-15,0 0-3-1,0 0-5 0,0 0-12 2,0 3-15 2,-3 0-12 1,3 1-7-1,-4 3 5 0,2 1 5 10,-2 4 10-14,0 3 9 0,-2 1 5 16,4 4 6-15,0 4-2-1,0 3 3 0,0 4-2 32,-1 6 5-31,-1 2 3-1,0 6 1 0,2 1 7 0,2 1-7 0,-4-1 2 0,2 0-3 0,-2-2-5 16,4-1-1-16,-4-4-5 0,0-5 0 0,1-2-8 16,3-1-10-16,0-5-36 0,0-3-96 1,0-8-214 15,0-6-305-15</inkml:trace>
    </iact:actionData>
  </iact:action>
  <iact:action type="add" startTime="70241">
    <iact:property name="dataType"/>
    <iact:actionData xml:id="d29">
      <inkml:trace xmlns:inkml="http://www.w3.org/2003/InkML" xml:id="stk29" contextRef="#ctx0" brushRef="#br0">15394 11834 295 0,'0'0'34'1,"0"0"-10"2,0 0 14 1,0 0 43 1,0 0 39 0,0 0 5-1,0 0-10 0,0 0-16 0,0 0-16 0,21 130-9 0,-11-116-2 0,-2 1-2 0,2-1-7 0,-1-1-2 0,5 0-8 0,-6-3-11 0,9 0-4 0,-5-2-9 2,-1-3-6-2,1 1 1 0,-4 0 2 0,7-3 3 0,-5-1 3 1,1 1 4-2,-1-2 6 1,0-1 1 0,-4 0 8 0,9-1 7 0,-9-4 5 0,6-4 6 2,-5-2-4-2,5-4-10 0,-4-5-12 0,9-3-9 1,-7-4-3 0,1-2 1 11,-1-2 1-15,-2-1-5-1,-4-1-5 0,-2 0-9 16,3-4-7-15,-5 2-2-1,0 1-1 0,0-2 1 16,-7 6 4-15,3 2 5-1,-6 6 2 0,0 2-1 16,-7 3-3-15,5 5-9-1,-1 4-7 0,-3 3-7 15,-3 5-13-14,-2 2-7-1,-1 9-8 0,-1 6-1 16,-2 4-7-15,-4 5-6-1,6 2-18 0,1 3-46 16,1 2-85-16,4-8-194 0,11-9-901 0</inkml:trace>
    </iact:actionData>
  </iact:action>
  <iact:action type="add" startTime="70814">
    <iact:property name="dataType"/>
    <iact:actionData xml:id="d30">
      <inkml:trace xmlns:inkml="http://www.w3.org/2003/InkML" xml:id="stk30" contextRef="#ctx0" brushRef="#br0">15919 11789 567 0,'0'0'48'3,"0"0"-40"0,0 0-41 0,0 0 10 1,0 0 32 2,0 0 45-2,0 0 56 0,0 0 24 0,0 0-1 1,0 0-14-2,12 130-29 1,-6-108-26 0,3-3-12 0,3 1-11 1,1-3-7-1,-3 0 4 0,6-2 2 1,-1-3-2 0,-1 0-5-2,1-3-4 1,3-2-5 0,-1-1 3 1,2-3 2-2,-1-1 1 1,-3-2 1 0,1 0-2 1,3-2-4-1,-5-2-2 0,3-2-5 0,-7 0 1 2,7 0 3-2,-7-3 2 0,0-1 7-1,-1-1 1 1,1-1-3 0,-4-4-4 0,7-2-5 0,-7-3-4 2,6-1-1 8,-4-6 2-14,3 2 2 0,-5-6 5 17,-2 3 4-17,-2-2 3 0,2-1-3 0,-4-2-6 1,0-2-5 15,0-2-6-15,-6 5 1-1,2-1 7 0,-6 4 6 17,-1 7-1-17,-5 2-3 0,-3 5-5 0,3 4-11 15,-9 2 0-13,2 7-5-2,-4 3-8 0,-6 2-8 16,0 11-10-15,-2 4-7-1,-2 6-14 0,2 4-16 15,-1 3-34-14,5 1-60-1,0 2-125 0,9-9-251 15,13-8-583-13</inkml:trace>
    </iact:actionData>
  </iact:action>
  <iact:action type="add" startTime="71626">
    <iact:property name="dataType"/>
    <iact:actionData xml:id="d31">
      <inkml:trace xmlns:inkml="http://www.w3.org/2003/InkML" xml:id="stk31" contextRef="#ctx0" brushRef="#br0">16665 11762 317 0,'0'0'358'3,"0"0"-287"-1,0 0-25 3,0 0 4-1,0 0 39 0,0 0 30-1,0 0 16 1,0 0-7 0,0 0-29 2,0 0-27-2,0 0-27 0,0 0-21 0,134-23-7 0,-109 23-12 0,-4 0-8 1,-4 0-6-2,1 0-19 2,-1 1-43-2,1-1-96 1,-3 0-179 1,-9 0-605-4</inkml:trace>
    </iact:actionData>
  </iact:action>
  <iact:action type="add" startTime="71895">
    <iact:property name="dataType"/>
    <iact:actionData xml:id="d32">
      <inkml:trace xmlns:inkml="http://www.w3.org/2003/InkML" xml:id="stk32" contextRef="#ctx0" brushRef="#br0">16667 11915 953 0,'0'0'60'2,"0"0"-25"0,0 0 64 2,0 0 27 13,0 0-7-17,0 0-38 0,0 0-33 0,137-21-27 16,-115 16-10-15,1 0-14-1,0 1-16 0,0-1-43 16,-3 2-147-16,-1 3-261 0,-11-1-320 0</inkml:trace>
    </iact:actionData>
  </iact:action>
  <iact:action type="add" startTime="73650">
    <iact:property name="dataType"/>
    <iact:actionData xml:id="d33">
      <inkml:trace xmlns:inkml="http://www.w3.org/2003/InkML" xml:id="stk33" contextRef="#ctx0" brushRef="#br0">17382 11536 123 0,'0'0'50'4,"0"0"-11"-1,0 0-11 1,0 0 28 0,0 0 38 0,0 0 17 0,0 0 18 0,0 0-4 0,0 0-9 0,-35 130-22 0,35-106-13 2,0 0-12-2,9 1-11 0,1 0-3 0,-6-2-8 0,6 2-7 0,3-2-8 0,-3-1-10 0,2-4-5 0,-3 2-2 0,5-4 0 0,-1-1-2 0,1-2 1 2,1-1 0-2,-3-1 1 0,0-4 0 0,3 2-1 0,-3-3-3 0,1 0 0 0,-1-2 4 0,-2-3 2 0,5 0 6 0,-3-1 2 0,1 0 3 0,-1-6 2 1,-4-1 6 0,5-1 1-1,-5-3 0 0,2-4-1 0,-1-3-13 0,-1-4-4 0,4-1-7 0,1-4-4 1,-5-3-3 5,4-2-3-8,-3-3-1-2,-1-1-3 15,0-1 0-15,-4-4-2 0,0 5 0 17,-2 2 0-17,-2 1 3 0,-6 2 3 0,0 1 0 16,-8 2 6-15,-3 2-5-1,-2 4 8 0,-1 3 4 0,-1 5 0 16,-4 4 7-16,1 9-7 0,-5 1-8 16,0 8-12-15,-4 6-9-1,2 4-6 0,-5 3-6 17,7 4 0-16,-4 1-17-1,7 1-25 0,-1 3-44 0,6 1-120 15,7-8-249-15,1-7-452 0</inkml:trace>
    </iact:actionData>
  </iact:action>
  <iact:action type="add" startTime="74333">
    <iact:property name="dataType"/>
    <iact:actionData xml:id="d34">
      <inkml:trace xmlns:inkml="http://www.w3.org/2003/InkML" xml:id="stk34" contextRef="#ctx0" brushRef="#br0">17924 11925 166 0,'0'0'134'2,"0"0"-25"2,0 0-25 0,0 0-3 0,0 0 26 0,0 0 36 1,0 0 24-2,0 0-8 1,0 0-34 2,0 0-46-2,0 0-33 0,-8 116-20 0,4-93-12 0,4-1-12 0,0 0-10 0,-2 1-24 1,-1-1-60-1,1-5-171 0,2-6-534-3</inkml:trace>
    </iact:actionData>
  </iact:action>
  <iact:action type="add" startTime="74859">
    <iact:property name="dataType"/>
    <iact:actionData xml:id="d35">
      <inkml:trace xmlns:inkml="http://www.w3.org/2003/InkML" xml:id="stk35" contextRef="#ctx0" brushRef="#br0">18259 11326 185 0,'0'0'201'2,"0"0"-66"1,0 0-60 0,0 0-12 1,0 0 3 0,0 0 3 1,0 0 9-2,0 0 3 1,0 0 15 2,0 0 11-2,0 0 1 0,0 0-1 0,0 0-10 0,-31 132-9 0,25-103-9 0,-1-1-5 0,3 0-14 0,0-2-11 0,-2 2-15 0,4-3-11 0,-2 1-8 2,2 1-6-2,0-5-5 0,2 1-2 1,0-4-2-1,0-2-4-1,2-4 1 1,4-4-1 0,-4 0-1 0,4-4 3 0,0-1 0 0,1-1 5 0,3-2 8 2,-4-1 4-2,11 0 1 5,1 0-3-9,3-3-6 3,0 2-4 1,-1-2-3 0,1 2 1 0,-2 0-1 1,1 0 0-1,-3 0 1 0,-3-1 2 1,5 2-1 12,-7-3 2-16,1 0 1-1,1 0 3 0,-1-3 3 16,-5-2 2-16,2-2-4 0,0-1-5 0,-1-1-5 16,-3-1-7-15,0-2-11-1,2-1-26 0,-1-1-31 16,-1 0-24-16,-6 3-16 0,4 0-1 0,-4 1 9 17,0 4 13-16,0 2 15-1,0 1 20 0,0 3 19 16,0 1 14-16,0 2 6 0,-2 0 4 0,2 0 5 1,0 0 11 4,-2 0 16 0,2 0 15 0,0 0 10-1,-6 0 9-1,6 2 3 1,-2-2-3 0,-1 4-1 1,1 2-11 9,-4 2-8-14,4 5 0 0,-6 3 11 17,0 7 8-17,-1 2 9 0,3 2 2 0,-2 3-11 16,2 2-7-15,2 0-10-1,-5 0-12 0,5-1-10 16,4-2-6-15,-4-3-4-1,4-1-1 0,0-5 1 16,0-2-2-15,0-1-8-1,4-2-12 0,-4 0-39 16,4-2-126-16,0-2-348 0,-2-5-440 0</inkml:trace>
    </iact:actionData>
  </iact:action>
  <iact:action type="add" startTime="75601">
    <iact:property name="dataType"/>
    <iact:actionData xml:id="d36">
      <inkml:trace xmlns:inkml="http://www.w3.org/2003/InkML" xml:id="stk36" contextRef="#ctx0" brushRef="#br0">18788 11458 501 0,'0'0'65'2,"0"0"-20"2,0 0-9 0,0 0 50 0,0 0 42 2,0 0 28-2,0 0 20 0,0 0-35 0,0 0-33 0,0 0-30 1,141-36-25-2,-110 35-16 1,0-2-3 0,-7 0-1 1,3 0-11-1,-2 3 3-1,-6-2-8 3,-3 2-8-1,-3 0-2-2,-3 0-12 1,-2 0-6 0,-4 0-6 0,3 2-7 0,-5-2-5 0,-2 0-1 0,0 2 0 1,0-2-7-2,0 0-27 1,0 1-86 0,-2-1-151 3,-5 0-329-4,7 0 201-2</inkml:trace>
    </iact:actionData>
  </iact:action>
  <iact:action type="add" startTime="76051">
    <iact:property name="dataType"/>
    <iact:actionData xml:id="d37">
      <inkml:trace xmlns:inkml="http://www.w3.org/2003/InkML" xml:id="stk37" contextRef="#ctx0" brushRef="#br0">18819 11430 24 0,'0'0'9'2,"0"0"40"2,0 0 48 0,0 0 39 0,0 0 36 0,0 0-3 0,0 0-10 0,0 0-11 0,0 0-27 2,0 0-11-2,0 0 0 0,0 0-8 0,0 0-3 0,-23 132-9 0,19-116-17 0,2 0-14 1,0-1-19-1,2 2-12 0,0-3-11-1,-4-1-6 1,4 0-2 0,0-1-2 2,-2-1-1-2,2-3-2 0,-2 0 1 0,2-2-1 1,0-2 0-2,0 0-1 1,0-2-5 0,0-1-1 0,0-1-3 0,0 0 3 0,0 0 2 0,0-1 1 2,0-1 0-2,2-3-3 0,4-1-1 0,-4 1 2 1,6-4 1-2,3 0-2 1,-3 5-2 0,-2-2-5 0,2 0-2 0,1 5 3 1,-1-2-3-2,2 2 4 2,1-1 0 1,1 2-2-2,-2 0 4 0,3 0 0 0,1 0 1 0,-1 3 2-1,-1-2-1 1,3 1 0 1,-7-1 2-1,4 1 1 0,1 3-5 0,-5 1-4 0,0 1-3 4,-2 1-1 2,5 3 6-9,-3 1 4-1,-4 1 2 16,2 1-3-16,-4 3 2 0,0-3 1 0,3 0 4 16,-5 0 4-15,0 0 6-1,-7 0 5 0,3-2 2 17,-4 1 10-17,2-3-2 0,-7 1 2 1,5-1 2 14,-4-1-2-15,-3 0 4 0,-1-1-2 0,-1 2-3 17,-4-4-7-15,1 2 1-2,-3-4 0 0,2 1-1 0,-1-1 1 15,-3 1-7-14,2-1-3-1,2 0-9 15,3-2-9-15,1 1-13 0,3-2-25 0,1 2-46 17,7-3-108-16,2 0-243-1,2 0-848 0</inkml:trace>
    </iact:actionData>
  </iact:action>
  <iact:action type="add" startTime="77338">
    <iact:property name="dataType"/>
    <iact:actionData xml:id="d38">
      <inkml:trace xmlns:inkml="http://www.w3.org/2003/InkML" xml:id="stk38" contextRef="#ctx0" brushRef="#br0">19481 11978 565 0,'0'0'420'2,"0"0"-349"1,0 0-36 1,0 0 9 0,0 0 20 0,0 0 6 2,0 0-9-4,0 0-15 2,0 0-21 0,0 0-13 0,0 0-10 0,16-119-4 0,-10 105 1 2,5 2 1-2,-3-3 0 0,4 0 0 0,-1 2 0 0,-1-1 0 0,2 0-1 0,-3-1 2 0,-1 2 0 0,4 0 0 0,-3 0-1 0,1 1-2 0,-2 0 0 0,3 1 0 2,-3 2 2-2,-4 2-5 0,4-2-1 0,-2 6-2 1,-4 0-7-1,1 1 0-1,-1 1-6 2,-2 1-4-1,0 0-1 0,0 1 8 0,0 5 20-1,0 1 17 4,0 6 16-3,0 3-1 0,0 1-10 0,0 2-10 0,0-3-6 0,0 3 0 0,0-1 0-1,0-2 4 3,0 0-5-3,0 0 1 11,0-2-1-14,4-2-3 0,-2 1 2 17,-2-3-3-16,2-2 0-1,0 2-1 0,2-3 0 16,-4-1 0-16,2 1 1 0,0-1 0 1,2 1-1 15,-4-1 5-15,2-3-4-1,-2 1 1 0,0 1 4 15,0-5 0-15,0 0 12 0,0 2 10 0,0-2 11 17,0 0 5-17,0 0 0 0,0 0-5 0,0 0-7 2,2 0-3 2,-2 0-7-1,0 0-5 2,0 0-3-1,0 0-8 2,0 0-4-2,0 0-4 0,0-2-6 0,0 0-3 10,0 1-1-13,3-4-3 0,-3 2 0-1,2-1 2 4,2-2 2 0,-2-1 2 3,4-1 3-6,-4 1 5 15,6-4-5-16,-4-1 1 0,7-1 0 16,-3-1-7-16,0-1 9 1,5 0 0-1,-3 0 1 16,0-1 4-15,3 1-2-1,1-2 2 0,-1 2 3 0,-1 0 3 15,-4 2-3-14,3-1-2-1,-1 4-2 16,-8 2-6-15,6 3 2-1,-6 3 0 1,0 2-1-1,-2 0-2 15,0 0 2-14,0 1 5-1,0 5 2 1,-4 2 9 13,-2 5 0-13,2 4-3-1,-2-1-1 16,2 0-5-15,-3 0 0-1,3-2-2 1,2-3 0-1,-2-2-4 15,4-2 0-14,0-1-1-1,0-1-1 0,0 0-1 15,0-2-3-14,4 0 0-1,-2-2-3 2,-2 2 0 2,4-1-3 0,3-2-8 2,-3 0-11-4,0 0-16 2,-2 0-10 9,2 0-9-12,4-5 0-1,1-2 4 2,-5-1 3 9,4-2 5-10,0-1 6 15,1-1 12-15,-3 2 13-1,2-1 14 0,2-2 15 16,-3 3 16-15,1 1 16-1,-2 1 12 0,0-1 6 0,3 4-10 14,-5-1-10-13,2 3-19-1,-4 2-16 16,0 1-4-15,0 0 3-1,2 0 10 0,0 6 14 16,-2 1 12-16,-2 2-3 0,7 2-1 0,-7 2-6 17,4 1-14-16,0 0 0-1,0-3-3 0,2 2 0 14,0-1 6-13,3-3 4-1,-1 0 10 0,4 1 3 16,-3-4 2-15,1 3-8-1,-2-1-10 0,1 0-6 16,1-2-8-14,-6-2-1-2,2 4-3 0,-2-5-7 0,3 0-12 15,-5-2-40-14,0-1-75-1,0 0-147 15,2 0-639-14</inkml:trace>
    </iact:actionData>
  </iact:action>
  <iact:action type="add" startTime="79852">
    <iact:property name="dataType"/>
    <iact:actionData xml:id="d39">
      <inkml:trace xmlns:inkml="http://www.w3.org/2003/InkML" xml:id="stk39" contextRef="#ctx0" brushRef="#br0">6710 12509 67 0,'0'0'105'4,"0"0"-3"-1,0 0 0 1,0 0-9 0,0 0-10 0,0 0-12 1,0 145-19-2,0-115-16 1,0 0-11 0,0 0-10 3,2-2-4-4,0 0-6 2,0 0-3-2,4-1-2 1,-2-4-2 0,5-3-1 0,-7-2-5 0,8-5 1 0,-2-1-2 1,3 0-2-2,-1-4 11 1,2-1 2 0,3 0 9 2,-3 0 8-2,1-2 1 1,-1-1 3-1,5 2-4-1,-1-2 2 2,-3 1-3-2,-1-2-5 1,2-1 3 0,-1 1-6 1,-3-3 2-2,-4 0 12 1,3 0 31 2,-1 0 33-2,-6-7 27 0,6-3 4 0,1-3-26 0,-5-1-28 0,4-6-26 0,-2-2-13 0,-4-6-4 0,0-2-2 0,-2-5 2 1,0 1-1 1,-2-1-1 11,0 3 1-17,-10-2 6 0,6 0 0 0,-5 3 1 16,1-2 1-15,-5 3-4-1,7 4 4 0,-6 2 3 16,3 4 4-15,-1 3 5-1,-3 3 6 1,7 4 2-1,-6 2-12 15,1 2-8-14,1 4-19-1,-7 2-16 16,3 0-5-16,-3 5-11 0,-2 4-2 0,1 3 1 17,-1 4-1-16,0 3 3-1,7 2-5 0,-3-1-18 0,3 2-64 16,4 2-119-14,3-8-232-1,5-3-655-1</inkml:trace>
    </iact:actionData>
  </iact:action>
  <iact:action type="add" startTime="80492">
    <iact:property name="dataType"/>
    <iact:actionData xml:id="d40">
      <inkml:trace xmlns:inkml="http://www.w3.org/2003/InkML" xml:id="stk40" contextRef="#ctx0" brushRef="#br0">7183 12853 1149 0,'0'0'-106'2,"0"0"-10"0,0 0 67 1,0 0 67 2,0 0 17-2,0 143 7 2,0-111-4 0,-2 2-18-1,2-2-8 0,-2 2-10 0,2-1-7 0,0-3-21 0,0-3-75 0,2-6-128 1,-2-10-455-5</inkml:trace>
    </iact:actionData>
  </iact:action>
  <iact:action type="add" startTime="80993">
    <iact:property name="dataType"/>
    <iact:actionData xml:id="d41">
      <inkml:trace xmlns:inkml="http://www.w3.org/2003/InkML" xml:id="stk41" contextRef="#ctx0" brushRef="#br0">7495 12436 30 0,'0'0'127'2,"0"0"-7"2,0 0-32 0,0 0-27 0,0 0-9 0,0 0-24 0,0 0-58 0,0 0-40 0,0 0 2 0,0 0 30 0,0 0 53 2,0 0 36-2,0 0-1 0,17 72-7 0,-11-47-9 0,0 0-5 0,-4 2-2 0,-2 0-6 0,2 2 0 0,-2-4-3 0,0 0-4 0,0-2 1 0,0-1-9 0,0-3-1 2,0-2-2-1,0 0-1-2,0-4 2 1,0-1 2 0,0-3 3 0,0-3 2 0,0-2 6 0,0-2 8 1,0-1 16-2,0-1 9 1,0 3-8 0,0-3-16 1,0 0-28 1,0 0-21-3,0 0-16 1,3 0-25 0,-3 0 6 0,6 0 13 0,0 2 21 0,0 1 37 0,4 0 2 0,1 3 7 1,3-1 8-2,-1 1 5 4,1-2 8-3,3-1 5 13,3-2 4-17,-3-1 1 1,-1 0-6-1,3 0-5 15,0-3-13-14,-5-1-5-1,3 1 0 0,-5-1 1 16,-2-1 8-16,5 2-1 0,-9 0 3 0,4-1-7 17,-1 2-13-17,-5 1-12 0,8 1-12 0,-8 0-7 16,-2 0 1-15,7 6 4-1,-3 1 3 0,-4 2-24 17,2 1-72-16,2 2-133-1,0-2-241 0,-3-2 110 0</inkml:trace>
    </iact:actionData>
  </iact:action>
  <iact:action type="add" startTime="81497">
    <iact:property name="dataType"/>
    <iact:actionData xml:id="d42">
      <inkml:trace xmlns:inkml="http://www.w3.org/2003/InkML" xml:id="stk42" contextRef="#ctx0" brushRef="#br0">7733 12603 488 0,'0'0'234'2,"0"0"-257"1,0 0 17 2,0 0 45-1,0 0 46 0,0 0 41 0,-14 143 29 0,14-117 1 0,0 3-29 0,0 3-45 0,0-1-38 0,0 1-20 0,2 0-15 0,2-2-5 0,0-3-2 0,-4 0-21 3,2 1-83-3,2-3-145 0,0-5-215 0,-2-8-254-4</inkml:trace>
    </iact:actionData>
  </iact:action>
  <iact:action type="add" startTime="82346">
    <iact:property name="dataType"/>
    <iact:actionData xml:id="d43">
      <inkml:trace xmlns:inkml="http://www.w3.org/2003/InkML" xml:id="stk43" contextRef="#ctx0" brushRef="#br0">8064 12486 1120 0,'0'0'143'1,"0"0"-91"5,0 0-13-2,0 0 6 0,0 0 33 0,0 0 20 0,0 0-12 0,0 0-23 0,0 0-26 0,124-58-16 0,-95 54-10 0,-4-2-5 0,6 3 4 0,-7 2-6 2,-1-1 4-2,0 1-2 0,2 1-4 0,-5 0 1 0,-3 0-4 1,2 3 0-2,-3-2-2 1,-10 0 0 0,7 1 0 0,-9-1-2 0,0 2 0 0,0-3-3 0,-2 0-6 2,2 0-20-2,-2-4-56 0,-2 2-147 0,0-2-258 1,2 1-438-5</inkml:trace>
    </iact:actionData>
  </iact:action>
  <iact:action type="add" startTime="82772">
    <iact:property name="dataType"/>
    <iact:actionData xml:id="d44">
      <inkml:trace xmlns:inkml="http://www.w3.org/2003/InkML" xml:id="stk44" contextRef="#ctx0" brushRef="#br0">8140 12490 89 0,'0'0'115'3,"0"0"3"0,0 0-21 1,0 0-20-1,0 0-12 2,0 0-14-1,0 0-9 0,0 0-9-1,0 0 5 1,0 0-5 0,0 0 3 0,17 121-3 2,-15-105-10-2,-2-2 0 0,2-2-7 1,-2-1 0-2,0 2-1 2,0-3-5-2,0-2-2 2,0-3-2-1,0-2 5-1,0 2-2 1,0-1 2 1,0-2 2-2,0 0-7 4,0 2 8-3,0-2-5 0,-2 1-4-1,0 0-1 1,2-2-8 1,0 2-5-1,0-3-12 0,0 1-12-1,0-1-11 1,0 1 5 1,0-1 18-2,4 1 31 3,6 0 32-2,-3-1 21 0,1 0 11 0,4 0-15 0,3 0-12 0,-5 0-18 0,7 1-11 1,1-1 0-1,1 2-5 0,-1-1-3 1,1 2-5-2,-3 1-1 1,3 1-6 2,0 1 2-2,-3-2 0 2,3 5-6 4,-1 0 5-9,-1 1 2-1,-5 1 7 16,1 2 9-16,-3-1 8 0,-2 2 11 1,-3-1 14 16,5 2 19-16,-8-2 18-1,2 0 8 0,-4 2 8 15,0-2-3-15,0-1-6 0,-6 1-5 0,-4 2-5 15,1-1-8-14,-7-1-6-1,-3 0-8 0,-2-1-17 17,-1-2-11-17,-3 2-8 0,-6-5-6 0,4 2-4 17,-2-3 1-17,0-2-9 0,0 0-8 0,0 0-9 16,4-3-22-16,1 0-20 0,-5-1-41 0,8 0-70 17,5-1-121-16,1-2-347-1,3 1-582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1113.3877" units="1/cm"/>
          <inkml:channelProperty channel="Y" name="resolution" value="1979.87915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6-06-28T15:10:20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1418">
    <iact:property name="dataType"/>
    <iact:actionData xml:id="d0">
      <inkml:trace xmlns:inkml="http://www.w3.org/2003/InkML" xml:id="stk0" contextRef="#ctx0" brushRef="#br0">13943 6422 459 0,'0'0'220'2,"0"0"-38"2,0 0 15-1,0 0-3 2,0 0-20-2,0 0-12 1,0 0-32 3,0 0-45-4,0 0-47 2,0 0-23-2,0 0-8 2,0 0 9-2,0-2 12 1,4-2 3 0,-2-1 0 0,2 1-7 0,4 1-3 0,-4-3 3 1,1 5 2-1,-3-4 6 2,6 2 2-2,-6 0 4 0,2-2-5 0,-2 1-3 0,2-2 1 0,5-2-5 0,-3-2-2 0,-2-1 0 0,6-3-6 0,-1-3-5 0,3-2-4 0,-2-4-3 1,7-1-3 1,-5-2 1 9,3-3 2-14,1 0 0-1,3 2 2 0,-3-3 7 16,1 1-4-15,2-1 3-1,-9 1-2 0,8 2-5 16,-3-1 0-15,-5 3-2-1,5 0 0 0,-5 3-2 16,0 0 2-16,-5 3-2 1,5 2 1-1,-6 3 2 15,-2 1-2-14,-2 6 3-1,0-2 1 0,0 2-1 16,0 2-2-15,-2-1-1-1,2 2-2 0,-2-1-2 16,0 1 4-15,2 4 0-1,-2-1 1 0,2 1 1 15,0 0-1-14,-6 0-3-1,6 0 1 0,0 0-4 2,0 0-8 2,-2 3-3 0,-1 5-3 0,3 3 3 2,-2 6 2-2,0 5 8 5,2 6 0-8,-2 0-2 14,2 8 6-14,0 0-1-1,0 3 2 0,2 0 6 17,2 2-6-16,-4-1 2-1,5-2 1 0,3 2-1 15,-4 0 1-15,-2-5 5 0,2 1 0 0,-2-1-3 16,7-3 3-15,-7 0-2-1,0-2-3 0,-2 1 1 16,2-2 3-14,-2-1-3-2,0-2 0 0,0-3 0 0,0-2-6 15,0-4 1-14,0-4-1-1,0-1-1 15,0-4-1-14,0-2-4-1,0-3-9 0,0-1-15 17,0-2-24-16,0 0-45 0,2 0-81-1,-2-1-219 1,0-3-1022 0</inkml:trace>
    </iact:actionData>
  </iact:action>
  <iact:action type="add" startTime="22799">
    <iact:property name="dataType"/>
    <iact:actionData xml:id="d1">
      <inkml:trace xmlns:inkml="http://www.w3.org/2003/InkML" xml:id="stk1" contextRef="#ctx0" brushRef="#br0">14660 6622 166 0,'0'0'214'2,"0"0"-60"3,0 0-16-1,0 0-9 0,0 0-6-1,0 0 14 2,0 0 14-2,0 0-20 1,0 0-34 0,0 0-29 0,0 0-19 1,0 0 0-1,-17-25 9-1,17 23 3 2,0-1 1 0,0-3-3 0,0 2-12-1,0-2-6 0,0-3-11 0,0-1-10 0,7-3-7 0,-5-3-4 0,2-2-2 0,0 0-4 0,6-6 1 0,-3 0-2 0,-3-4-3 2,8 3 0-2,-4-3-2 1,3 3-2-2,-5 1 0 14,0 3 1-16,7 3 0-1,-7 3 0 0,4 2 1 16,-6 2-2-15,0 3 2-1,-2 0 1 0,7 4-1 15,-9-1-7-14,4 5 1-1,-2 0-2 0,0 0 2 15,0 0 9-15,-2 0 6 0,2 6 12 0,6 3 4 17,-4 1 2-17,1 4-5 0,-3 1-7 0,4 1-4 17,2 2-2-16,-2 0-1-1,5 1-1 0,-5-1 0 32,-2 1-4-32,6-1 2 0,-3-2 0 0,-1-1 1 0,2 2 0 0,-2-4-1 0,-2-2 1 0,5-2 3 17,-5-1-1-16,-2 0 1-1,0-2-1 0,0 0 0 15,-2-3-2-14,2 1 0-1,-2-2 1 0,0-1-4 16,0 0 3-16,4 1-1 0,-4 0 0 0,0-2 4 2,0 0 1 3,0 0 1 1,0 0 5-1,0 0 5-3,0 0-1 2,0 0 4 1,0 0-1-1,0 0-7 0,0-2-6 0,0-1-7 0,0 2-7 0,0-4-3 0,0-1 0 1,4-1 0 6,-4-3 3-10,4-2-1 13,-2 0 3-13,3-3 1-1,-3-1 2 0,8-1 5 16,-6 0-4-15,0 3 1-1,2-1 1 0,1 1-3 16,-1 0 3-15,-2 1 1-1,4-2-2 0,-2 0-4 15,-1 2 4-14,3-1-3-1,-2 2 2 0,-2-2 4 16,7 7-8-14,-7-2-2-1,0 3-3-1,-2 3-4 0,0 3 0 14,6 0 8-13,-6 3 9-1,5 5 8 15,-5 3 10-15,8 3-2 0,-6 2-5 0,0 2-5 16,-2-2-5-15,0 0-4-1,2-1 1 0,1-3-1 16,-1-1-1-16,0 0 1 0,-4-2-2 1,4-2 2 15,4 0-3-15,-6-3-1-1,0 1-4 0,3-4-7 16,-5 4 2-14,0-5-3-2,2 1-1 0,2 1-1 0,0-1-2 5,-4-1-4 4,2 2-7-6,0-2 0-3,2 0-14 5,-2 0-3-1,0-2 3 0,11-2 4 1,-7-5 15 8,0 0 12-12,6-4 6 0,-3-2 5 0,3-2 1 12,1 0 0-11,-5-1 1-2,8 5 4 0,-1 2-2 15,-7 2 0-13,4 4 0-2,-5 2 5 16,-1 3 4-14,6 0 11-2,-6 4 11 0,1 6 2 0,1 4 6 14,-2 1-4-12,0 6-11-2,3 0-8 0,-5 3-7 14,-4 0-7-13,6 4-1-1,-4-3 0 16,2 0-5-15,-2-2-4-1,0 0-11 0,0-3-33 2,0-2-67 13,-2-1-99-14,0-5-228-1,3-5-721 0</inkml:trace>
    </iact:actionData>
  </iact:action>
  <iact:action type="add" startTime="23931">
    <iact:property name="dataType"/>
    <iact:actionData xml:id="d2">
      <inkml:trace xmlns:inkml="http://www.w3.org/2003/InkML" xml:id="stk2" contextRef="#ctx0" brushRef="#br0">15698 6347 1279 0,'0'0'224'3,"0"0"-86"-1,0 0-29 3,0 0-18-2,0 0 12 3,0 0 21 0,0 0-4-4,0 0-34 2,0 0-33-1,0 0-22 1,138-31-20 0,-117 29-6 0,0 2-4 0,-3 0-5 0,1 0-4 0,-1 3-20 0,-1 2-32 0,-1-1-71 3,-1 1-139-4,1-2-338 1,-11-1-658-2</inkml:trace>
    </iact:actionData>
  </iact:action>
  <iact:action type="add" startTime="24230">
    <iact:property name="dataType"/>
    <iact:actionData xml:id="d3">
      <inkml:trace xmlns:inkml="http://www.w3.org/2003/InkML" xml:id="stk3" contextRef="#ctx0" brushRef="#br0">15803 6498 1689 0,'0'0'81'2,"0"0"-78"6,0 0-7-7,0 0 13 14,0 0 44-14,0 0 7-1,0 0-6 0,0 0-17 5,0 0-19-2,0 0-11 1,0 0-6 0,134-6-9 1,-113 12-9 7,2 3-14-12,-2 0-39 0,3 0-80 17,-9 0-213-16,-1-5-904-1</inkml:trace>
    </iact:actionData>
  </iact:action>
  <iact:action type="add" startTime="25552">
    <iact:property name="dataType"/>
    <iact:actionData xml:id="d4">
      <inkml:trace xmlns:inkml="http://www.w3.org/2003/InkML" xml:id="stk4" contextRef="#ctx0" brushRef="#br0">16591 6377 103 0,'0'0'201'3,"0"0"-55"0,0 0 2 2,0 0 13-2,0 0 3 1,0 0-2 0,0 0-15 0,0 0-31-1,0 0-38 2,0 0-36-2,0 0-31 3,0 0-18-2,-17 17 6 1,17-19 11-1,0-1 20 0,2-4 9 0,4-2-8 0,-1-5-7 0,-1-2-18 0,6-4-8 0,-2-1-4 0,1-2 1 0,1-2 1 0,-2 2 0 2,3-4 1-2,-5 1 2 1,6 1 3-2,-6 0 2 1,1 1 2 2,1-2 0-3,-2 2-1 13,0 0 4-15,0-1-2-1,1-1 1 0,-5 1 3 16,8 2-1-15,-6 2 1 0,0 3 0-1,-2-1-1 15,5 7-3-13,-1 0-2-2,-4 2-2 0,2 3 2 15,-4 0 2-13,2 5 6-2,-2 1 5 0,0 1-3 0,0 0-2 14,0 0-14-12,0 0-15-2,0 3-2 2,0 7 10 2,0 3 11 5,0 6 13-9,0 6 5 16,0 3-8-15,0 5 0-1,4 4 2 0,-2-2-3 17,2 3 7-16,0-1 0-1,-1 2-3 0,1 0-1 32,2 0-7-31,0-2-6-1,-2 0-2 0,-2-3-1 0,2-2-4 1,3-1-4-1,-5-3-4 0,0-1-8 0,0-5-19 15,-2-1-34-14,2 0-61-1,-2-5-114 16,0-4-228-15,0-4-400-1</inkml:trace>
    </iact:actionData>
  </iact:action>
  <iact:action type="add" startTime="26068">
    <iact:property name="dataType"/>
    <iact:actionData xml:id="d5">
      <inkml:trace xmlns:inkml="http://www.w3.org/2003/InkML" xml:id="stk5" contextRef="#ctx0" brushRef="#br0">16977 6322 231 0,'0'0'184'2,"0"0"11"2,0 0-4 0,0 0-52 0,0 0-23-1,0 0-7 1,0 0-7 1,0 0-13-2,97 126 1 1,-82-117 0 0,-5-2-10 0,9 1-3 2,-5-3-7-2,5-2-10 0,-5-2-7 0,1-1-4 0,6 0-1 0,-3-1-4 0,3-4-3 0,-3-3-3 1,1 1-11-1,0-3-3-1,-1-1-10 1,-5-2-1 0,3 0-3 2,-1 0-2-2,-5 1 1 0,2-1 0 0,-3-2-1 0,1-1 1 0,-6-2-1 0,6-3-4 0,-5 1-1 1,-3-5 1 1,-2 0-2 11,0-4 1-17,-2-2 3 0,-7-2 0 0,-1 4 1 16,-2 0 5-15,-1-1 0-1,-5 4 0 0,-1 2 3 16,-2 2 0-14,-4 3 0-2,-6 3-3 0,5 5 3 0,-7 5 0 15,4 4 3-15,-5 2-1 0,8 4-5 16,-3 6-7-15,0 8-8-1,6 1-6 0,0 4-9 16,5 4-8-15,-1 3-22-1,5-1-47 0,3 3-113 16,1-10-302-16,10-3-851 0</inkml:trace>
    </iact:actionData>
  </iact:action>
  <iact:action type="add" startTime="26705">
    <iact:property name="dataType"/>
    <iact:actionData xml:id="d6">
      <inkml:trace xmlns:inkml="http://www.w3.org/2003/InkML" xml:id="stk6" contextRef="#ctx0" brushRef="#br0">18125 6346 41 0,'0'0'154'1,"0"0"-34"4,0 0-3-2,0 0 4 1,0 0 17 0,0 0 12 0,0 0 3-1,0 0-18 2,0 0-19-2,0 0-13 4,0 0-7-3,0 0-3 0,0 0 1 0,0 0-8 0,-7-104-13 0,1 94-9 0,0 0-11 0,-6-1-6 1,3 2-2-2,-3-1-6 1,-1 3-9-1,3 1-9 4,-2 2-6-3,-1 0-3 0,-1 4-3 0,-1 0-5 0,-1 0-4 0,3 3-5 0,1 7-8 0,-5-2 3 0,5 9-1 0,-2-1 1 0,3 1 2-1,-1 5 2 4,-1-1 0 8,3-2-1-14,2 5 1-1,0-2 0 0,1 3-3 16,1-2 0-14,2 2 0-2,4 0-6 0,0-2-1 14,0-2 1-13,0-3-8-1,4-2-3 0,7-2 4 16,-5-1-2-14,6-2 10-2,-2-2 7 0,5-2 3 15,-1-2 4-14,-1-4 6-1,3-1 0 0,1 0 3 16,-1-1 1-15,-3-5 0-1,3 0 3 0,-1-1-3 16,-1-3-1-15,-3 2-3-1,1-2-4 0,-4 0-1 15,3 0-1-15,-5-1-1 0,0-1 0 1,4-2 0 14,-5 0 1-14,7 0-2-1,-4-4 2 0,-2-3-4 16,5-1-2-15,-7-2-6-1,6 2-2 0,-4-4-2 17,1-2 0-16,3 0-1-1,-6 0 3 0,4-1 3 32,-1 1 4-31,-1 3 4-1,0 1 0 0,-2 3 1 1,2 1 0-1,-2 0 1 0,-4 4 2 0,2-1 2 15,-2 3 2-14,5 1 2-1,-5 4 4 0,0 2 1 15,0 3-2-13,0-1-2-2,0 5-2 0,0-2-1 15,0 1-2-13,0 1 0-2,0 0-9 0,0 0-11 2,0 0-5 2,0 0-9 0,0 0-5 1,0 1 9-2,0 1 8 1,0 4 10 0,0 1 17 1,0 2 2-2,0 2-2 1,-5 2 1 7,5 2-4-9,-2 0-1 12,2 0-2-13,0 2 4-1,0 1 2 0,0 1 1 16,0 3 5-14,0 2-4-2,2 0-3 0,3 3-3 1,-1-2-1 12,0 1-1-11,0-3-1-2,0 0 2 15,-4 0-4-14,10-4 2-1,-7 1 0 0,1-2-3 15,2-1 3-14,-4-1 2-1,4-3 0 0,-4-1 0 16,4-4 5-15,-1 0 1-1,-3-3 3 0,0-1 4 16,2 1-3-15,-2-2-2-1,0-2-3 0,-2 1-2 15,0-2-3-13,0 0 3-2,2 0 3 0,-2 0 2 1,0 0 5 3,0 0-1 0,0 0-2 0,2 0-3 2,-2 0-3-2,0 0-2 0,0 0 0 1,0 0 2-2,0 0-5 2,0-3-1-2,0 1-2 2,4-2-4-2,-4 0 4 2,0-1 3 4,2 0 0-7,0-1-1-2,-2 1 1 6,4 2-3 3,1-3-1-8,-3 0 2 14,4-1-2-14,-4 0 1-1,4-1 0 0,-2-1 3 16,0 2-4-15,3 0 2-1,1-1 0 0,-4-1-3 1,2 1 3 14,2-2 1-14,-3 1-3-1,1-2-1 15,-2-1 3-14,4-1-2-1,1 0 4 0,-5-4 5 16,6 1-6-13,-4-2 2-3,2-2-2 0,-1 4-1 1,-1 2 1 12,-2 2 1-12,2 4 1-1,-2 3-7 16,-2 3 6-14,-2 1 0-2,7 1 5 0,-5 0 10 0,2 8 6 4,0 3 3 6,-2 6 0-9,2 4-6 1,-2 5-6 12,0-1-6-13,2 0-4-1,1 0-5 15,-3-4-2-13,4 1 1-2,-4-4 1 0,6 1-3 15,-4-3 4-12,2-2-2-3,-3-2-1 0,3-4 0 0,-2 0-2 14,0-4-2-13,0 0-2-1,-2-3-1 16,0-1-7-15,2 0 2-1,-2 0 1 0,1-1 2 2,-1-4 12 11,0-3 2-10,2-3 0-3,-2-2-3 0,0-1-1 14,4-4-1-13,-4 2 2-1,2 2 1 15,-4-1-4-13,7 1 0-2,-1 0-1 0,-2 2 2 15,2 1 1-13,-4 0 2-1,4 1 1-1,-4 3-5 0,5 0 6 14,-3 3-2-13,-4 0 0-1,2 0 3 15,0 2-4-12,-2-1-2-3,4 1 0 0,-2 1 0 0,0 0-5 15,0 0 1-13,0-1-1-2,2 2-6 0,-2-1 7 14,1 1 0-13,3 0 2-1,-2 0-1 2,2 0 1 2,-6 4-1 6,4 0 2-9,2 2 8 1,-1 2 4 11,-3 2 5-12,2 2 5-1,-4 4 2 1,2 0-1 14,-2 1 1-13,0 1-5-2,0-3-5 0,2 2-3 15,-2-6-3-14,4 0-5-1,0-2-4 15,2-2-2-14,-4-4-4 0,3-3 1-1,1 0 7 0,-2 0 3 15,2 0 4-14,2-4 1-1,-1-5 0 0,1 0-5 15,0-3-1-13,0-1-3-2,3 0-6 1,-1-3 1 13,-6 4-2-12,7-3 0-1,-3-1 1-1,2 1 3 15,0-2 2-13,1 4 1-2,-1 0 2 0,-2 3-2 14,1 4 6-13,-5 2 5-1,2 4 5 15,-4 0 10-14,2 0 12-1,0 6 11 0,-4 2 16 1,4 3 11 14,3 2 0-14,-3 1-7-1,2 0-13 0,-2 1-16 15,6-1-11-13,-1 0-5-2,1-3-1 15,-2 0 0-13,5-3 3-2,-3 1 1 0,2-1-1 1,1-4-1 13,-1 2-5-14,1-3-6 0,-3-2-8 1,2-1-4 14,-1 0-12-14,3-1-17-1,-5-5-40 16,3-4-68-15,-4-1-121-1,-2 1-369 0,1 3-778 0</inkml:trace>
    </iact:actionData>
  </iact:action>
  <iact:action type="add" startTime="30448">
    <iact:property name="dataType"/>
    <iact:actionData xml:id="d7">
      <inkml:trace xmlns:inkml="http://www.w3.org/2003/InkML" xml:id="stk7" contextRef="#ctx0" brushRef="#br0">14129 8032 71 0,'0'0'121'2,"0"0"15"3,0 0 8-1,0 0 16 0,0 0 1 0,0 0-1 1,0 0 8-1,0 0-8-1,0 0-13 1,0 0-26 0,0 0-37 1,0 0-24 0,2-3-23-2,-2 3-12 1,0-3-9 1,0 3-6 0,2-4-4-1,0-1 1 0,2-2-3 0,2-2 1 0,-2 1 3 0,-1-3 0-1,1 0 0 1,8-3-1 2,-8 0-4-3,9-1-2 1,-5-3 1-1,2 0-2 4,1-2 2-3,1-2 1 0,-4 0 0 2,5-1 3-4,-5-1-2 18,6 0 1-19,-5-1-3 0,5-1-1-1,-2 2 2 0,-3-2-3 11,3 0 2-9,-6 1 0-2,1-1 0 16,3 3-2-16,-4 2 2 0,-2-1 1 1,4 4-3 14,-3 1 2-14,-1 0 0-1,-4 5-1 0,2-1 5 16,0 4 4-16,4 3 6 0,-6 1 9 1,0 2 8 15,0 0 1-15,0 0-4-1,0 3-7 0,0-1-10 2,0 1-7 2,-6-2-9 0,6 2-7 0,0 0-11 0,0 0-4 0,0 0-11 0,-2 2-10 1,2 3 6 0,0 2 3-1,-2 4 13 0,2 2 15 0,0 5 5 17,0 1 1-20,0 5 1-1,0-2 2 0,0 5-3 0,0 0 8 11,0 3 1-10,2 4 0-1,-2 1 2 17,2 1-2-16,4 0-2-1,-6 0 5 0,2 0 5 15,-2-1 4-14,0 2 5-1,0-3 1 0,0 1-5 16,0-1-4-15,0-3-2-1,0-1-2 0,0-2-2 19,0-4-2-18,0-2-3-1,0-4-4 0,2-2 1 0,0-3-4 15,0-3-5-14,-2 0-3 0,2-3-3-1,-2 0-8 12,0-2-6-11,2-1-11-1,1-2-37 18,-3 0-71-16,6 0-150-2,-4-2-273 0,-2 1-235 0</inkml:trace>
    </iact:actionData>
  </iact:action>
  <iact:action type="add" startTime="31284">
    <iact:property name="dataType"/>
    <iact:actionData xml:id="d8">
      <inkml:trace xmlns:inkml="http://www.w3.org/2003/InkML" xml:id="stk8" contextRef="#ctx0" brushRef="#br0">14693 8157 553 0,'0'0'118'2,"0"0"-31"3,0 0 14-1,0 0 5 0,0 0 8 0,0 0 1 0,0 0-19 0,0 0-41 0,2-121-19 0,2 101-16 0,-2-2-9 0,5 0 5 1,1 0-1-2,-4 0 4 3,-2 0 9-1,8 1 8-1,-8-1 7 0,3 2 5-1,-3 2 2 2,0 1-8-1,6 2-1 0,-6 2-6 0,2 1-7 0,-2 3-4 1,0 1-9-2,0 1-4 1,0 1-3 2,5 0-4-2,-3 2-4 0,0 0 0 0,-2 4-3 0,4-2-2 1,0 0 3-2,-1 2-1 1,-1 0 3 0,2 2 6 1,2 0 2-2,-2 5 0 1,7 1 2 3,-7 3-6-4,6 0 2 1,-3 2 0 0,-5 1-1 0,8 2 3 0,-6-1-1 0,7 2 0 0,-7 0 0 3,0-1 0-5,0 1 1 16,1 0 0-17,-5-1 0-1,0-3-2 0,6 4 5 12,-6-6-3-10,0 3-2-2,0-2 3 1,0-1-5 15,-2 2 2-14,0-1-1-2,2-3 2 0,-2 0-2 16,0-2-2-15,0 2 1-1,0-4-4 0,2-2 2 15,-2 1-2-14,0-3 2-1,0-1 0 0,0 2 1 2,0-2 3 2,0 0-5 0,4 0-2 0,-4 0-6 0,0-3-6 0,0-2-2 0,0-2 1 0,0-5 0 2,5 2 3 7,-3-4 3-12,0-2 3-1,2 0 1 15,-2 0 2-14,4 0 0-1,0-2 0 0,-2 2 1 16,1-2 1-15,3 2 0-1,-4 0-4 0,0-3 1 16,-2 2-1-15,4 3 2-1,1-1 2 0,-3 2-1 16,-2 3 2-15,0 3-1-1,0 1 0 0,-2 1 0 16,4 4-2-14,0 1-4-2,-4 0-3 0,2 0 1 0,-2 0 7 5,7 3 7-1,-5 3 8 0,8 2-1 0,-2 1-2 0,-4 4-1 6,5-1-7-9,-1 0 1 14,-4 2-4-12,4-2 1-3,-2 2-3 0,-1-1 1 0,3-1-1 14,-4-1 0-12,2 1 2-2,-6-3 0 15,6-2 1-13,1 2 0-2,-5-1 1 0,0-5 0 0,0 1-4 14,0-1 0-12,-2-2-2-2,0 0-1 1,0-1-1 2,0 0-4 3,0 0-4-2,0 0-10 0,2-4-7 0,-2 0 3 0,8-2 7 1,-6-3 11-2,4-1 8 1,-3 0 1 6,7-2-1-8,-4 0 6-2,0 0 1 15,7-2 3-14,-5-1 3-1,6 0 0 16,1 2 4-15,-1-4-2-1,1 3-2 0,-1 1-7 1,-1 3-4 13,-1 2-1-11,-4 2 0-3,3 6 4 0,-7 0 10 14,6 3 13-13,-4 9 15-1,-1 4 7 16,3 6-2-15,-4 3-8-1,-2 3-11 0,0 3-7 15,0-3-4-13,-2 0-7-2,2-2-3 0,6-1-4 0,-3-2-3 15,1-3-3-13,0-1-1-2,2-3 1 13,-4-2-15-12,1 0-22-1,5 0-50 0,-8-3-143 16,2-5-423-15,-4 2-488-1</inkml:trace>
    </iact:actionData>
  </iact:action>
  <iact:action type="add" startTime="32378">
    <iact:property name="dataType"/>
    <iact:actionData xml:id="d9">
      <inkml:trace xmlns:inkml="http://www.w3.org/2003/InkML" xml:id="stk9" contextRef="#ctx0" brushRef="#br0">15454 7394 969 0,'0'0'193'5,"0"0"-36"-3,0 0 23 2,0 0 3 0,0 0-7 1,0 0-26-2,0 0-49 1,0 0-33 0,136-62-25 0,-113 58-19 0,0 4-4 0,-3 0-6 0,-1 0-4 0,2 0-2 2,-5 4-4-2,-5 0 0 0,-1 1 4 1,-6 1 6-2,2 0-3 1,-2-2 0 0,-2 3-1 1,-2-2-5-1,0 1 7-1,0 0-1 1,0 2-2 1,-10 0-8 0,6-1-5 0,-4 4-7-1,-5-2-5 0,1 3 1 0,2-2-9 0,-7 0-9-1,5 1-8 2,1 1-6 0,1-1 4 10,2-1 5-14,-1 3 4-1,-1-2-3 0,6-2-7 15,0 2-12-14,2-1-8-1,-2 0 0 16,4 2 8-15,0 0 9-1,4-1 9 0,2-2 8 1,-2-1 7 14,8 0 15-14,-3-3 15-1,5-2 11 1,-6 3 2 13,9-3-4-11,2-1-7-3,-3-1-24 0,5-1-48 14,-1 1-143-13,-3 1-365-1,-7-2-267 0</inkml:trace>
    </iact:actionData>
  </iact:action>
  <iact:action type="add" startTime="32970">
    <iact:property name="dataType"/>
    <iact:actionData xml:id="d10">
      <inkml:trace xmlns:inkml="http://www.w3.org/2003/InkML" xml:id="stk10" contextRef="#ctx0" brushRef="#br0">15962 7885 1462 0,'0'0'177'2,"0"0"-103"1,0 0-12 1,0 0-12 1,0 0 15-2,0 0-4 1,0 0-17 1,0 0-12-2,0 0-18 1,131-29-10 2,-111 27-11-2,3 2-10 0,-2 0-21 1,-3 3-45-2,-3 1-96 1,-1 1-185 0,-1-2-338 0,-7 2 47-3</inkml:trace>
    </iact:actionData>
  </iact:action>
  <iact:action type="add" startTime="33179">
    <iact:property name="dataType"/>
    <iact:actionData xml:id="d11">
      <inkml:trace xmlns:inkml="http://www.w3.org/2003/InkML" xml:id="stk11" contextRef="#ctx0" brushRef="#br0">16000 7974 806 0,'0'0'107'1,"0"0"8"3,0 0 34 10,0 0-39-12,0 0-45-2,0 0-25 0,0 0-27 3,128 8-15 2,-108 2-35 2,1-1-89 10,-7 1-177-17,-1-3-634 0</inkml:trace>
    </iact:actionData>
  </iact:action>
  <iact:action type="add" startTime="34266">
    <iact:property name="dataType"/>
    <iact:actionData xml:id="d12">
      <inkml:trace xmlns:inkml="http://www.w3.org/2003/InkML" xml:id="stk12" contextRef="#ctx0" brushRef="#br0">16773 7972 84 0,'0'0'194'3,"0"0"-21"0,0 0-10 1,0 0-10 1,0 0 1-2,0 0-4 1,0 0-15 0,0 0-24 2,0 0-29-2,0 0-28 1,0 0-22-2,0 0-13 1,14-34-9 0,-12 24-4 0,2-4 1 0,2-1-1 0,3-1 1 0,-3-2-1 0,0-3-1 0,4-1-2 2,-1-3-2-2,1-3 2 0,-4-3-3 0,9-4-2 1,-9-2-2-2,6-1 0 2,-5 1 2-2,1 2 2 3,0 4 3-3,-4 3-1 12,0 3 0-14,5 3 2-1,-7 4 1 15,0 4 5-14,-2 2 3-1,0 6 7 0,0 1 1 16,0 4 2-16,0 1-11 0,-2 0-23 0,0 7-15 2,0 5-8 2,-5 5 11 6,3 5 20-9,2 5 20 15,-2 4 11-14,2 1 2-2,-2 4 1 0,4 2-7 16,0 3-2-15,0 1-6-1,0-2-5 0,0 1-2 0,6-3-9 16,-4-3-1-13,0 0-3-3,-2-1 0 0,2-4-2 14,-2-3 2-12,0 0-6-2,0-5-25 0,0-3-58 14,0-2-116-12,0-7-242-2,0-3-484 0</inkml:trace>
    </iact:actionData>
  </iact:action>
  <iact:action type="add" startTime="34762">
    <iact:property name="dataType"/>
    <iact:actionData xml:id="d13">
      <inkml:trace xmlns:inkml="http://www.w3.org/2003/InkML" xml:id="stk13" contextRef="#ctx0" brushRef="#br0">17089 7803 712 0,'0'0'130'5,"0"0"-62"-2,0 0 35 0,0 0 26 1,0 0-10 0,0 0-18 0,0 0-19 0,0 0-19-1,0 0-23 2,0 0-10-1,76 122-9-1,-61-113 3 1,-3 1 9 0,1-2 0 2,1-3 5-1,1 1-6-2,-3-1-6 2,0-4 3-1,3 2 1 0,-3-3 0 0,1 0 0 0,-3 0 5 0,0 0-1 0,1-1 3-1,-1-4-2 2,-2-1-7 1,3-1 5-2,-3 1-2 0,0-3-1 0,0-1-2 0,-3 0-9-1,5-2-5 2,-4 0-1-1,-2 1-1 0,4-1-3 0,-3-2 3 0,-3 0 2 1,0 0 0-2,-2-4 2 14,0 0-5-16,0-3-6-1,-2 0-1 0,-2-5-1 16,-7 1-3-14,3-1 1-2,-4-1-2 0,-1 2-4 14,-3 0 1-14,1 3 2 0,-1 2 1 0,-3 3 3 17,2 3 2-16,-5 3-2-1,-1 2-2 0,-2 5-1 16,5 4-6-16,-5 7-3 0,-4 4 0 1,2 9 4 14,0 3 3-15,2 4 3 0,-2 3 1 0,7-1-9 16,1 0-12-14,7 1-26-2,-1-3-43 0,13-1-73 17,0-4-124-16,0-6-256-1,4-7-605 0</inkml:trace>
    </iact:actionData>
  </iact:action>
  <iact:action type="add" startTime="35457">
    <iact:property name="dataType"/>
    <iact:actionData xml:id="d14">
      <inkml:trace xmlns:inkml="http://www.w3.org/2003/InkML" xml:id="stk14" contextRef="#ctx0" brushRef="#br0">17715 7829 1615 0,'0'0'197'2,"0"0"-97"2,0 0-31-1,0 0-34 1,0 0-17 0,0 0-1 0,0 0-9 1,0 0-13-1,0 0-18 2,0 0-5-2,0 0-8 1,0 0-22-2,0 0-50 1,17 7-114 0,-15-7-310 0,0 3-515-2</inkml:trace>
    </iact:actionData>
  </iact:action>
  <iact:action type="add" startTime="36023">
    <iact:property name="dataType"/>
    <iact:actionData xml:id="d15">
      <inkml:trace xmlns:inkml="http://www.w3.org/2003/InkML" xml:id="stk15" contextRef="#ctx0" brushRef="#br0">18125 7974 638 0,'0'0'185'2,"0"0"-49"1,0 0-9 1,0 0-22 0,0 0-20 0,0 0-1 0,0 0-3 0,0 0-21 0,0 0-18 0,0 0-15 0,0 0-10 2,0 0-1-2,0 0 3 0,47-118 1 1,-37 100 0-2,-1 0-2 1,1 0-2 0,2-4 1 1,-1-2 2-2,-1-5-5 2,2 1 1-1,1-3-2-1,-3-1-2 3,1 0-1-1,1 0 1-2,-4 2-4 1,0 1 1 0,-1 1-4 2,-1 1-3 8,-2 2 0-12,2-1 0-2,-4 7 1 0,-2 3 4 14,2 1 1-13,-2 7 3 0,0 1 6 14,0 3 0-13,-2 4-12-2,0 4-9 0,-4 6-14 0,2 5 0 15,-2 9 9-13,-1 3 10-2,1 5 10 0,0 6 2 14,2 1 6-13,0 0-3-1,-2 4-4 16,4 1-3-15,2-1-7 0,0-1-2-1,0-1-4 0,0-3 0 15,0-2-6-13,0 2-4-2,0-5-4 0,0-3-11 15,0 1-15-14,2-6-42-1,0-3-73 0,2 0-139 15,-4-8-262-13,2-7-112-2</inkml:trace>
    </iact:actionData>
  </iact:action>
  <iact:action type="add" startTime="36497">
    <iact:property name="dataType"/>
    <iact:actionData xml:id="d16">
      <inkml:trace xmlns:inkml="http://www.w3.org/2003/InkML" xml:id="stk16" contextRef="#ctx0" brushRef="#br0">18536 7832 284 0,'0'0'389'3,"0"0"-268"2,0 0 5-3,0 0 4 2,0 0-34-1,0 0-14 2,0 0 4-1,0 0 3-1,0 0-7 4,0 0-14-4,91 122-17 2,-73-117-12-1,-1-1-2 0,2-1 3 0,-1-1-1 0,1-2 1 0,-1 0-4 0,1 1-9 1,-5-1-7-2,1 0-2 1,-1 0-3 0,-3 0 0 2,1-1 8-2,-2-1-8 0,1-1 5 0,-3 0 2 1,0-1-3-2,-1 0 6 1,1-1 0 0,-2-2 6 1,0-2-1-2,0-2-1 1,3-3-8 0,-3 0-9 1,0-3 2 0,0-2-6-1,-2-1 1 2,3 0 3-3,-7-5-2 12,0 3-1-13,0-3 2-2,0 0-1 0,0-1-1 15,-9 0 2-14,3 1-3-1,2 1-3 0,-4 0 2 16,-3 2 3-15,1 4 1-1,-2 0 2 0,-5 1 0 16,3 5-3-15,-7 4 1-1,-4 1-1 0,0 3-4 15,-1 4-2-14,-8 2-3-1,5 5-4 0,-2 6-7 16,0 2 0-15,3 2-6-1,5 2-8 0,-2 2-12 15,4 3-30-14,5-1-62-1,3 2-123 1,5-5-307 14,4-6-754-14</inkml:trace>
    </iact:actionData>
  </iact:action>
  <iact:action type="add" startTime="37705">
    <iact:property name="dataType"/>
    <iact:actionData xml:id="d17">
      <inkml:trace xmlns:inkml="http://www.w3.org/2003/InkML" xml:id="stk17" contextRef="#ctx0" brushRef="#br0">19326 7766 573 0,'0'0'519'3,"0"0"-359"-2,0 0-95 3,0 0-27 0,0 0-3 0,0 0 21 0,0 0 35 1,0 0-11-1,0 0-25 0,0 0-20 1,0 0-19-2,0 0-7 1,119-19-8 1,-94 19 0-1,-4 0-7 0,0 0-6 0,-3 0-17 0,1 3-44 0,-7 1-86 0,1-1-156 2,-7 0-808-6</inkml:trace>
    </iact:actionData>
  </iact:action>
  <iact:action type="add" startTime="37969">
    <iact:property name="dataType"/>
    <iact:actionData xml:id="d18">
      <inkml:trace xmlns:inkml="http://www.w3.org/2003/InkML" xml:id="stk18" contextRef="#ctx0" brushRef="#br0">19288 7944 938 0,'0'0'446'2,"0"0"-379"14,0 0-59-15,0 0 6-1,0 0 41 0,0 0 3 15,0 0-13-15,0 0-14 0,0 0-15 1,128 6-14 4,-103-4-3 7,4-2-7-12,-2 0-4 0,-2 0-16 15,2 0-26-14,-2 0-59-1,-3 0-88 0,-3 0-149 16,-9 0-563-15</inkml:trace>
    </iact:actionData>
  </iact:action>
  <iact:action type="add" startTime="38602">
    <iact:property name="dataType"/>
    <iact:actionData xml:id="d19">
      <inkml:trace xmlns:inkml="http://www.w3.org/2003/InkML" xml:id="stk19" contextRef="#ctx0" brushRef="#br0">20086 7961 101 0,'0'0'149'2,"0"0"-85"1,0 0 23 1,0 0 42 2,0 0 31-2,0 0 9-1,0 0-30 2,0 0-58-1,0 0-38-1,0 0-2 1,0 0 19 0,0 0 18 0,0 0 9 1,0 0-8-1,13-37-21 0,-5 24-13 2,-4-2-6-1,4-1-9-2,3-5 1 1,-3-2-3 0,4-2-4-1,5-4-3 2,-3-4-7-1,3-5-4 0,-3-1-5 0,5-4-1 0,-5-2-3 2,1 3 0 2,-5-1-1-7,1 0-3 15,-1 3 2-15,-8 3 1-1,6 7 2 0,-4 3 6 15,0 9 9-13,-4 5 9-2,0 4 9 0,-4 6 4 15,2 2-13-14,-2 1-23 0,-4 7-18-1,2 5-7 31,-5 7 5-30,7 3 16-1,-6 9 7 0,2 4 4 0,1 2-3 0,3 3-3 0,-2 3-3 0,6-3-5 16,0 6 0-15,0 0-3-1,0 0-2 0,4-1-4 16,-2-4-10-15,2-1-2 0,3-2-13-1,1-1-25 16,-2-6-58-15,0 1-83-1,-2-10-181 0,3-9-622 0</inkml:trace>
    </iact:actionData>
  </iact:action>
  <iact:action type="add" startTime="39078">
    <iact:property name="dataType"/>
    <iact:actionData xml:id="d20">
      <inkml:trace xmlns:inkml="http://www.w3.org/2003/InkML" xml:id="stk20" contextRef="#ctx0" brushRef="#br0">20518 7800 255 0,'0'0'148'4,"0"0"10"0,0 0 2 0,0 0-26 1,0 0 0-2,0 0-2 1,0 0-19 0,0 0-17 0,0 0-11 0,0 0-9 0,0 0-5 0,0 0-5 0,126 108-5 0,-111-105-6 2,3-3-6-2,-3 0-9 0,-1 0-5 0,-1 0-7 0,3 0-7 0,-3-4 2 0,-1 0 2 0,0 0 2 0,-1-2 4 0,-1-2 1 0,-2 0-1 0,3-3 0 0,-3-2-3 2,-4-1-3-2,2 1-3 0,-1-5-5 0,-1-2-3 0,-2 0-3 0,-2-4-7 1,0-1-3 1,-2-1-2 11,-7-2-2-17,1 1 1 0,4 0-2 1,-11 4-1 14,5-1 0-14,-4 4 4-1,-3 3 1 0,-1 0 0 16,-3 4-2-15,0 4-6-1,-4 5-3 0,3 4-2 1,-7 0-1 14,0 9-2-14,-4 5-1-1,2 3 0 0,2 4-3 15,0 0-6-14,8 4-16-1,0 0-58 16,5 2-132-14,10-7-336-2,-3-5-564 0</inkml:trace>
    </iact:actionData>
  </iact:action>
  <iact:action type="add" startTime="39617">
    <iact:property name="dataType"/>
    <iact:actionData xml:id="d21">
      <inkml:trace xmlns:inkml="http://www.w3.org/2003/InkML" xml:id="stk21" contextRef="#ctx0" brushRef="#br0">21021 7693 91 0,'0'0'92'3,"0"0"4"1,0 0 16-1,0 0-8 0,0 0 39 1,0 0 36 1,0 0 8-2,0 0 0 1,0 0-29 0,0 0-45 2,0 0-35-2,0 0-15 1,0 0-15-2,64 113-14 2,-54-97-2-1,0-2-9 0,1 3-4 0,1-2-5 0,3-2-5 0,-9-1-5 0,8-2 3 0,-3-2 1 0,1-2 1 2,-4-3 9-2,5-1 5 0,-1-2 8 0,-2 0 6 0,7-6 2 0,-5-4-4 0,1 0-7 1,3-3-5-3,1-2-11 2,-5-3-3 0,1 0-4 1,-1-1-1 2,-4-3-2 3,3 0 0-9,-3 0 2-1,-8-3-5 16,2 2 5-15,-2-4-1-1,0 4-1 0,-4-1 7 15,-5 3-5-14,-1-1 2-1,-4 3 1 1,1 0 2 15,-3 2 1-15,-3 0 4-1,-2 4 3 0,-3 2-4 15,-1 3 6-14,-4 2 2-1,2 6-3 0,-4 0 1 16,0 9-8-15,-2 3-12-1,4 2-8 0,-4 6-5 16,6 0-12-15,2-3-18-1,0 5-45 0,11-2-114 15,4-4-223-14,8-7-879-1</inkml:trace>
    </iact:actionData>
  </iact:action>
  <iact:action type="add" startTime="41035">
    <iact:property name="dataType"/>
    <iact:actionData xml:id="d22">
      <inkml:trace xmlns:inkml="http://www.w3.org/2003/InkML" xml:id="stk22" contextRef="#ctx0" brushRef="#br0">22166 7660 115 0,'0'0'137'2,"0"0"18"1,0 0 14 1,0 0 10 1,0 0-20-2,0 0-38 2,0 0-32 0,0 0-22-1,0 0-6 0,0 0-1 0,0 0 1 0,0 0 0 0,0 0-5 0,0 0-3 1,-23-53-9-2,21 46-11 1,-2 1-3 0,-4 2-8 2,-1-2-1-4,1 4-3 5,0-2-5-4,-1 4-9 2,-5 0-4-1,4 0-2 0,-3 0 0 0,-5 4 0 0,5 2-2 0,-3 3-6 0,3 0 1 0,-3-2-1 2,7 7-2-4,-5-2 2 4,4 2-1-2,-1 0 1 0,7 1 1 2,-8 2 0 3,8-2-4-8,-5 2-4-1,5 1 2 17,-2-1-3-16,6 1 3-1,-2 0-4 0,2-1-5 15,0 0 2-13,2 0 2-2,0-2 4 0,4-1-2 15,3-2 1-14,-7-2-1-1,6-1 2 0,0-2 8 16,-4 1 3-15,7-4 9-1,-3 2 5 0,2-1 3 15,1 1 4-14,-1-3 0-1,0 1 2 0,1-3-1 16,-1-1 2-15,0 0-1-1,1 0 1 0,1-1-1 15,-2-5 1-14,5-1-3 0,-5-4-1-1,3 3 4 15,-3-5-6-14,2-2 2-1,3-1-1 0,-7-5-1 16,7-2-2-14,-3 3-1-2,-2-6-1 0,7-1-5 15,-5-3 4-14,-1 1 0 0,1-1 2-1,-4 0 4 14,0 2-4-12,1 0 0-2,-5 3-1 0,0 1 2 15,4 1-1-14,-4 2 2-1,-2 4 1 1,1 0-2 13,-3 3 4-13,0 2-1-1,0 1-2 0,0 0-1 16,0 2 0-15,0 2-2-1,0 2 3 0,0-1 6 16,0 2-4-15,0 3 3-1,-3 0-2 0,3 1-9 17,0 0-8-15,0 0-13-2,0 0-16 0,0 0-12 0,0 0 6 5,0 6 11-2,0 2 19 2,0 2 19 0,0 7-1 7,-2 3-5-10,2 3-6-2,-4 4-2 15,4 0-1-14,-2 5 2-1,2-1 2 0,0-1 1 15,0 4 3-14,0-1 0-1,0-1-1 0,6-3 1 17,-4 0 1-16,1-6-4-1,1 2 2 0,0-5 0 15,2 0-4-14,-2-2 0-1,-2-4 1 0,2 0-2 15,3-5 1-14,-3 0 2-1,0-3 0 0,-4-1-1 16,0-4 3-14,4 1-4-2,0-1 0 0,-2-1 5 15,-2 0 4-14,2 0 12-1,2-1 11 0,-2-1 5 15,1-4-5-13,-1 0-8-2,0-3-12 0,4 1-9 15,-4-1-3-13,4 0 0-2,-4 2-2 0,0-3 2 15,4-1 0-14,-1 3 0-1,-1-5-1 0,0 5 2 15,0-6-2-14,2 2 1-1,0-2 0 0,-1-2-1 17,-1 1-1-16,6-1 2-1,-4-1 0 0,2-1-2 15,1 2 3-14,1 1-1-1,-2 0-1 0,-1 6 3 15,-1 0-5-14,2 3-2-1,-4 0-2 0,-2 5-1 17,4 0-1-16,-4 1 0-1,1 0 2 0,3 0 3 15,-4 3 8-14,-2 7 9-1,0 2 5 0,2 1 1 15,-2 3-4-14,0 1-6-1,2 0-3 0,-2-2-4 16,0-2-2-14,0 0-1-2,4-2 0 0,-2-5 1 15,0 2 0-14,2 0 1-1,-4-2 0 0,2-2-2 15,0 0-1-14,-2-2-1-1,0-1-2 0,0 0-1 16,0-1 0-15,0 0-1-1,0 0-2 0,0 0 0 16,0 0-2-15,3 0 1-1,-3-1 1 0,0-1 1 15,2 0 5-14,2-2 4-1,4-2 2 0,-4-1-2 2,-2 0 1 12,11-3-2-13,-9 0-1-1,6-2 3 16,0 0-3-15,1-1 0-1,-1-3 2 0,0 3-2 16,1-2-1-15,-7 5 1-1,8 1-2 0,-8 3-3 15,1 3 0-14,1 0-7-1,-2 3-2 0,-2 0 3 2,-2 0 6 12,2 4 9-12,-2 2 10-2,0 4 1 3,0 1-2 9,0 2-3-11,4 0-6-1,-2-1-1 15,2-4-7-14,-2 3-2 0,5-3-3-1,-5-1-4 0,2-1-2 15,2-2-8-14,0 1-8-1,-2-2-13 15,-2-3-10-14,5 1-9-1,-3-1 2 0,2 0 17 16,-4-4 15-13,6-2 19-3,1 0 10 0,-5-4 4 0,0 0 1 14,6 1 3-13,-4 2 4-1,-4-4 4 15,5 4 9-14,1-1 3-1,-4-1 0 0,0 5-4 16,2-2-2-15,1 3-3 0,-5 1-4-1,0 1 0 0,4 1-11 15,-6 0-4-14,4 0-3-1,2 1-2 3,-4 4 8 9,0 5 3-11,5 1 3-1,-5 6 3 16,0 0 0-14,2 6 0-2,-2-1 0 1,-2 0 0-1,2 1-5 14,-2-4 0-12,0 1-5-2,4-2-9 14,0-6-9-12,2 2-34-2,-1-3-93 0,-3-4-239 15,0-3-868-12</inkml:trace>
    </iact:actionData>
  </iact:action>
  <iact:action type="add" startTime="42629">
    <iact:property name="dataType"/>
    <iact:actionData xml:id="d23">
      <inkml:trace xmlns:inkml="http://www.w3.org/2003/InkML" xml:id="stk23" contextRef="#ctx0" brushRef="#br0">22943 7053 831 0,'0'0'224'2,"0"0"-54"1,0 0-12 2,0 0-31-1,0 0 0-1,0 0 1 1,0 0-22 0,0 0-26 1,0 0-20-2,0 0-16 1,128-36-14 1,-105 36-12 1,-5 0-3-2,1 0-5 0,-4 5-2-1,-3-1-2 2,2 1 0-1,-5 0-4 0,-1 1 1 0,-2 2 3 0,-4-2-1 0,0 1 1 0,-2 1 1-1,0-1 1 4,0 0-1-3,0-1 2 0,-2-1-2 0,-2 2-2 0,-4-1 0 0,0 1-3 0,3-1-2 0,-7 1-4 0,4 0 0 0,-7 3-7 0,3 0-4 0,-1 2-9 0,-3 1-16 4,4 3-13 0,-1-2-14-6,-3 3-10-2,5-1 7 16,1 1 12-15,6-3 10-1,0 0 8 0,2-2 0 16,2-2 9-16,6 1 19 1,-2-2 27-1,6-2 31 15,1 4 19-13,5-5 5-2,-1 0-3 0,3 0-13 15,3-1-17-13,2-3-16-2,1 2-13 0,-1-3-14 14,0 2-18-13,-2 3-41-1,-1 0-90 0,-3-3-181 16,-11 1-940-14</inkml:trace>
    </iact:actionData>
  </iact:action>
  <iact:action type="add" startTime="50940">
    <iact:property name="dataType"/>
    <iact:actionData xml:id="d24">
      <inkml:trace xmlns:inkml="http://www.w3.org/2003/InkML" xml:id="stk24" contextRef="#ctx0" brushRef="#br0">14304 9071 316 0,'0'0'60'3,"0"0"-14"0,0 0-25 2,0 0-28-1,0 0-32 8,0 0-3-12,0 0 37 2,0 0 37 1,0 0 38 1,0 0 26 0,0 0-5 0,0 0-15 0,54 1 5 0,-35-1 12 0,-1 0 5 0,1 0 0 0,0 0-3 0,-1-2-4 0,3 0-13 2,0-3-3-1,-1 3-20-1,1-3-16-1,2 2-4 1,-1-1-14 0,-1 1-3 0,0 0-6 0,1-2-5 0,1 4-7 1,-6-1 5-1,1-1 3 0,1 1-4 2,-5 0 7-2,-5 0-8 0,5 1-4 0,-10 1 1 0,7 0-2 0,-7 0-2 0,-2 0 0 0,0 0 4 1,0 0-4-2,-2 0 4 1,0 0 1 0,0 0-5 0,2 0-2 2,-2 0-1-3,0 0-2 2,0 0-1-1,0-1 7 0,0 1-5 0,0 0 8 0,0 0 6 0,0 0 5 0,0 0 10-1,0 0 4 2,0 0-1-1,0 0-9 2,0 0-12-2,-2 0-14 0,2 2-13 0,-2 1-8 0,-2 1-10 0,0 3 2 0,-3 2 7 0,3 3 11 0,2-1 10 0,-2 2 4 0,2 1-5 0,0 0-1 0,-4 1 0 2,4 2 4 0,0 0 4-3,2 2 5 11,0 0 5-13,0 2 4-1,-2-2 2 0,2 3 4 17,-2-2-5-16,-3 4 0-1,5 0 0 0,-4 0-3 15,0 3 4-14,0-2-6-1,2 0-3 0,0-5-14 16,0-5-21-15,2-5-21 0,0-3-14-1,0 0 10 15,0-1 7-14,0 1 6-1,0 0-8 0,0 0-39 14,0-2-48-9,0 2-60-5,2-2-122 0,-2-2-25 0</inkml:trace>
    </iact:actionData>
  </iact:action>
  <iact:action type="add" startTime="51685">
    <iact:property name="dataType"/>
    <iact:actionData xml:id="d25">
      <inkml:trace xmlns:inkml="http://www.w3.org/2003/InkML" xml:id="stk25" contextRef="#ctx0" brushRef="#br0">14460 9312 725 0,'0'0'96'3,"0"0"-62"2,0 0 3-1,0 0 53 1,0 0 77-3,0 0-1 2,0 0-30 1,0 0-26-1,119-2-36-1,-92 2-20 1,4 0-13 0,2 0-15 0,-2 0-4 0,2 0-11 1,-4 0-2 1,7 0-4-1,-10 0-2-2,7-2 2 1,-8 1-3 0,-4 1 2 0,2 0-4 0,-5 0 0 0,1 0-3-1,-3 0-9 2,-1 3-10-1,-5 2-35 0,1 2-67 2,-5 0-159-1,-2-1-442-2,-2-2 134-2</inkml:trace>
    </iact:actionData>
  </iact:action>
  <iact:action type="add" startTime="52247">
    <iact:property name="dataType"/>
    <iact:actionData xml:id="d26">
      <inkml:trace xmlns:inkml="http://www.w3.org/2003/InkML" xml:id="stk26" contextRef="#ctx0" brushRef="#br0">15231 9288 69 0,'0'0'117'2,"0"0"17"1,0 0 4 1,0 0-27 0,0 0-58 2,0 0-37-1,0 0-17-2,0 0 5 1,0 0 23 0,0 0 13 0,0 0 20 0,0 0-1 0,0 0-11 0,0 0-10 0,20 26-8 0,-9-23-4 0,-7-2-1 0,0 0 1 2,2 1-2-2,0-2 6 0,-2 0 0 0,0 0 6 0,-1-2 18 0,1 1 5 0,-4 0 18 0,4-1 30 0,-4 1 24 0,0 0 5 0,0 0-13 0,-4-1-25 2,-3 0-34-2,5 1-3 1,-4 0-6-1,-4 1-15 0,8 0-10 0,-2-1-21 0,0 0-11 0,4 1-23 0,0-1-84 0,0-2-83 0,2 0-109 0,0-1-270 1,2 2-413-5</inkml:trace>
    </iact:actionData>
  </iact:action>
  <iact:action type="add" startTime="52853">
    <iact:property name="dataType"/>
    <iact:actionData xml:id="d27">
      <inkml:trace xmlns:inkml="http://www.w3.org/2003/InkML" xml:id="stk27" contextRef="#ctx0" brushRef="#br0">15780 9432 621 0,'0'0'200'1,"0"0"-37"2,0 0-26 1,0 0-31-1,0 0-3 2,0 0 1-2,0 0-11 2,0 0-20-2,0 0-32 2,0 0-24 0,0 0-10 0,0 0-5-1,0 0 1 0,0 0 5-1,0-88 2 2,13 74 0-2,-7-3 1 2,6-2-3-1,-3-4-3-1,5 1 2 2,1-5-3-1,-5 2-2 0,4-2-2 2,-1 2 1-2,-1-2 0 0,-4 6-3 0,3 0 6-1,-1 0-3 5,-2 4 0-7,-3 3 5 2,-3-3-5 1,2 6 6 0,2 1-2 3,-6 0 5 7,0 5-1-13,2 1 2-1,-2 0 1 17,0 2-6-17,0-1-4 0,0 3-6 0,0 0-7 0,0 0-8 16,0 0-4-15,0 0-11-1,0 0-13 0,0 0-16 3,0 4-7 1,0 1 9 2,0 0 16-1,0 5 19-2,0 3 15 9,0 2 5-11,0 5 1-1,0 3 4 16,2 2 0-15,0 4 2-1,0 2 4 0,-2 1 4 15,2 2 4-13,2-2 1-2,-4 0 4 0,0-1-1 15,5-4-4-13,-5 1 1-2,0-1-4 0,0-2-4 15,0-3-4-14,0-4-8-1,0-2-34 0,0-7-26 15,2-2-56-14,-2 0-99-1,2-2-136 0,0-1-322 17,0-2 665-16</inkml:trace>
    </iact:actionData>
  </iact:action>
  <iact:action type="add" startTime="53512">
    <iact:property name="dataType"/>
    <iact:actionData xml:id="d28">
      <inkml:trace xmlns:inkml="http://www.w3.org/2003/InkML" xml:id="stk28" contextRef="#ctx0" brushRef="#br0">16235 9362 19 0,'0'0'91'4,"0"0"4"-1,0 0 11 0,0 0 3 2,0 0 1-2,0 0-7 1,0 0-22 1,0 0-9-2,0 0 1 1,0 0-3 0,0 0 3 1,122 95-8-2,-112-89-2 2,7-1-4 2,-7-1 1-4,3-2-5 1,-5 0-5 0,2-2-1 0,3 0-2-1,-5 0 8 2,0 0 2-1,3-1 3 0,-3-3 2 0,0-1-3 0,0-1-5 0,-1-1 1 2,1 0-3-2,-4-1 1 0,2-1-4 0,0-2-8 0,1-3-11 0,-5-2-10 0,0 2-4 0,2-3-2 0,-4-2-3 2,0 0 0 6,-4 0-3-11,0-3-3-1,-7 3 0 16,3-2 2-15,-4 1-1-1,1 1 6 0,-1 2-2 15,-1-1-3-14,-1 3 1-1,-3 3-3 0,3 0 4 16,-3 5 0-15,1 2 1-1,-5 4-5 0,1 1-9 16,-3 0 0-15,2 6-6-1,1 4-1 0,-5 3 4 16,4 0-5-15,4 2-5-1,1 0-12 0,1 4-17 15,9-3-32-14,0 2-68-1,0-1-114 1,6-2-269 0,0-6-573-1</inkml:trace>
    </iact:actionData>
  </iact:action>
  <iact:action type="add" startTime="54149">
    <iact:property name="dataType"/>
    <iact:actionData xml:id="d29">
      <inkml:trace xmlns:inkml="http://www.w3.org/2003/InkML" xml:id="stk29" contextRef="#ctx0" brushRef="#br0">16766 9318 203 0,'0'0'193'2,"0"0"-42"1,0 0-5 1,0 0-14 0,0 0-26 0,0 0-14 0,0 0-21 0,9 126-20 0,3-111-12 0,0-2-12 0,3-2 5 2,4 0-5-2,-1-2 6 0,-1-2-1 0,1 0-9 1,-1-4 3-2,-1-1 4 1,1-2 10 0,4 0 7 0,-5 0 7 0,3-4 2 0,-3-3-7 0,-1 0 0 2,-1-2-8-2,3-1-2 0,-7-3-2 0,5 0 4 0,-5-2-3 0,-2-1-2 0,0-1 0 0,-1-3-8 0,-3-2 0 0,-2-2-4 2,-2 3-6-3,0-4 0 13,-2 1-1-16,-9 0 2 0,3 2-4 16,-4-1 3-15,-1 1-9-1,-5 0-1 0,1 4 3 0,-3 2-7 16,1 3 5-15,-4 4-1-1,3 3-3 0,-3 3-3 16,0 3-4-16,-4 2-5 0,4 5-6 16,-1 3-1-15,3 2-7-1,0 2-2 0,7-1-12 0,1 1-31 17,1-1-69-17,10 4-118 0,0-6-213 0,0-5-717 1</inkml:trace>
    </iact:actionData>
  </iact:action>
  <iact:action type="add" startTime="54731">
    <iact:property name="dataType"/>
    <iact:actionData xml:id="d30">
      <inkml:trace xmlns:inkml="http://www.w3.org/2003/InkML" xml:id="stk30" contextRef="#ctx0" brushRef="#br0">17552 9240 1063 0,'0'0'108'2,"0"0"-45"2,0 0-17-1,0 0 23 2,0 0 29-2,0 0-10 2,0 0-28-2,0 0-24 1,116 0-16 3,-92 0-12-3,5 0-5 0,-4 0-11 0,-2 0-26 0,-2 0-49 1,1 3-94-2,-1-1-163 1,-6-1-349 0,-9-1 358-4</inkml:trace>
    </iact:actionData>
  </iact:action>
  <iact:action type="add" startTime="54939">
    <iact:property name="dataType"/>
    <iact:actionData xml:id="d31">
      <inkml:trace xmlns:inkml="http://www.w3.org/2003/InkML" xml:id="stk31" contextRef="#ctx0" brushRef="#br0">17599 9368 1199 0,'0'0'239'3,"0"0"-235"1,0 0 6 4,0 0 67-8,0 0-16 16,0 0-22-15,0 0-13-1,0 0-12 0,122 10-7 16,-99-6-9-16,0 2-5 0,0-1-14 1,1-2-23 15,3 1-55-15,-2-1-109-1,-8-1-154 0,-5-2-571 0</inkml:trace>
    </iact:actionData>
  </iact:action>
  <iact:action type="add" startTime="56892">
    <iact:property name="dataType"/>
    <iact:actionData xml:id="d32">
      <inkml:trace xmlns:inkml="http://www.w3.org/2003/InkML" xml:id="stk32" contextRef="#ctx0" brushRef="#br0">18424 8981 274 0,'0'0'311'4,"0"0"-107"1,0 0-36-1,0 0-58 0,0 0-99 0,0 0-33 0,0 0 16-1,0 0 28 1,0 0 56 0,0 0 30 1,0 0-10-1,0 0-15-1,0 0-13 2,0 0-13 1,120-13-7-3,-91 9-3 1,-4-2-12 0,2 4-10 0,-5 0-9 0,5 1-9 15,-4 1-2-19,-2 0-3 0,-3 0-3 0,-3 0-1 1,-3 1 0 3,-3 1 0 0,-1 0 2 2,-4-2-1-2,0 4 3 0,-2-4 0 0,0 1-1 0,-2-1 1 0,0 0-2 0,0 0 0 0,0 0 0 0,4 0 6 0,-2-5-3 0,0 1 3 0,1-4-10 2,-3 0-10-2,6 1-2 1,-6 1-4-2,0 2 9 1,0 1 5 0,0 1 2 0,0 2-2 1,0 0-5-1,0 0-8 0,0 0-24 0,0 3-13 0,-4 3-3 0,-1 1 7 2,3 1 22-2,-4 3 16 0,2 1 4 0,0-1-3 0,2 0 3 0,0-1-3 0,0 1 1 0,2 1 5 0,-2 0-1 0,2 1 2 0,0 4 6 2,-4 2 7-1,4 5 5 8,0 3 11-12,0 4 4-1,-3 2-2 2,1 3 2 11,2-1-12-10,0 0-5-3,-4-3-4 0,2-1-6 14,0-1 0-12,-2-3 0-2,0-2-1 0,2-4-7 15,0-5-7-13,2-4-29-1,0-6-38-1,0-2-70 15,0 0-120-13,2-2-379-2,0-1 401 0</inkml:trace>
    </iact:actionData>
  </iact:action>
  <iact:action type="add" startTime="57427">
    <iact:property name="dataType"/>
    <iact:actionData xml:id="d33">
      <inkml:trace xmlns:inkml="http://www.w3.org/2003/InkML" xml:id="stk33" contextRef="#ctx0" brushRef="#br0">18457 9293 1110 0,'0'0'93'1,"0"0"-27"3,0 0 72 0,0 0 39 1,0 0-45-2,128-14-23 1,-92 11-30 0,-1-2-36 1,0 0-10-1,4 1-16-1,-2-4-8 3,-1 4-5-2,-3 0-4 0,0 2-23 0,-9-2-41 0,1 3-55 1,-2 1-95-2,-6 0-164 1,-9 0-834-3</inkml:trace>
    </iact:actionData>
  </iact:action>
  <iact:action type="add" startTime="57776">
    <iact:property name="dataType"/>
    <iact:actionData xml:id="d34">
      <inkml:trace xmlns:inkml="http://www.w3.org/2003/InkML" xml:id="stk34" contextRef="#ctx0" brushRef="#br0">19032 9204 322 0,'0'0'327'2,"0"0"-67"10,0 0-43-11,0 0-63-1,0 0-42 4,0 0-28 0,0 0-17 0,0 0-3 1,0 0 1-3,0 0-7 3,0 0-14-2,0 0-17 2,0 0-9-2,0 0-9 2,29 113-1 0,-19-102-1-1,5-2-1 0,-5-2-1 0,2 0-1 1,1-1 2-1,-1 0 1 0,-1-3 1 0,-1-1 2-1,2-2 2 3,-1 0 11-3,1 0 5 1,3 0 4 2,-5-5 2-2,2-1-5 0,1-1-6 0,3 0 3 0,-8-3 3 0,3 2 1 0,-5-4 8 0,9-2-5 0,-11-3-4 0,4 3-7-1,-4-4-5 3,0 0 1 2,-4-1 0-7,0-1 6 15,0-1-4-15,-4 0 3-1,-2 2-1 0,-4 0-6 15,-5-1-1-15,1 5-11 0,-5-1-2 0,-2 3-8 17,1 2-3-16,-3 4-6-1,-2 1-9 0,0 5 2 16,0 1-6-15,3 0 3-1,-1 5-3 0,2 2-3 15,3 3-15-14,5 1-23-1,1 4-60 0,4 3-115 16,1-7-236-16,5 0-817 0</inkml:trace>
    </iact:actionData>
  </iact:action>
  <iact:action type="add" startTime="58271">
    <iact:property name="dataType"/>
    <iact:actionData xml:id="d35">
      <inkml:trace xmlns:inkml="http://www.w3.org/2003/InkML" xml:id="stk35" contextRef="#ctx0" brushRef="#br0">19538 9222 402 0,'0'0'122'2,"0"0"33"2,0 0-3-1,0 0-38 1,0 0-9 0,0 0-16 0,0 0 7 0,0 0 5 2,0 0-10-2,0 0-9 0,0 0-8 0,118 84-8 0,-101-82 2 1,-1-2 1-2,-1 2-9 1,3-2-13 0,-5 0-15 0,-1 0-12 0,5 0 1 0,-5 0 0 0,-2-3 7 3,1 2 7-4,-3-1 3 1,2-3 9 0,-1 2 6 0,-5-5 7 0,2-1 1 0,2 0-5 0,-6-4-15 0,7-4-10 0,-7-2-7 0,2-3-6 0,0-3 2 4,-4-2 0 7,0-1-5-14,-4 2 2-1,-2 2-1 0,-3 1 2 16,-3 2 4-15,-3 3-2-1,1 3-1 0,-7 4-8 16,-6 2-9-15,3 6-9-1,-5 3-7 0,-6 2-5 16,4 9 0-16,-2 4 1 0,-1 6-1 0,3-1-6 16,2 3-18-15,3 3-36-1,9-1-76 0,3 0-126 16,7-6-274-15,3-6-801-1</inkml:trace>
    </iact:actionData>
  </iact:action>
  <iact:action type="add" startTime="59342">
    <iact:property name="dataType"/>
    <iact:actionData xml:id="d36">
      <inkml:trace xmlns:inkml="http://www.w3.org/2003/InkML" xml:id="stk36" contextRef="#ctx0" brushRef="#br0">20613 9285 41 0,'0'0'224'5,"0"0"-3"-2,0 0-17 2,0 0-28-1,0 0-20-1,0 0-13 1,0 0-2 0,0 0-10 1,0 0-4-2,0 0-21 1,0 0-11 0,0 0-7 0,0 0-19 3,0 0-6-4,-37-92-17 1,31 87-12 1,0 1-10-1,-5 2-10 0,3 1-9 0,-2-1-11 0,-7 2 0-1,5 2-8 1,-5 4 2 0,3 4 4 0,-5 0-3 0,1 2 4 2,3 1-1-2,-1 1 2 1,1 2 3-1,-1-2 1 0,3 3-1 0,3-4 0 2,0 2 1 26,-1 0 0-31,3-2-1-1,4 1-3 0,-4-1-3 0,8 4-3 0,-3-3-1 0,3 0-3 0,0 0-1 16,3-2 1-15,1 1 0-1,4-1 1 0,0-2 2 15,-4 0 1-14,5-3-1-1,-1-2 4 0,0-2 1 16,2 0 7-15,-5-2 5-1,3-1 8 1,0 0 7 14,0-3 2-14,-1-1 3-1,1-1 0 0,0 0-2 15,-4-1-1-14,5-1-5-1,-3 0-4 0,0-1-2 16,0-1 2-15,-2 1 0-1,2-2 2 0,3 2-1 16,-7-4-5-15,2 1 2-1,2-1-4 0,-2-3-5 15,2 0 3-14,-1-4-4-1,3 1 0 0,-2-4 1 16,2-3 1-15,-1 2-2 0,1-4-1-1,2-1 2 15,-2-1-2-14,3 0 4-1,-3 2 0 0,-4 1 0 15,4 3-2-14,1 0-3-1,-5 1 0 0,2 1-3 16,-4 2 6-15,0 2 1 0,2 2 0-1,-2 0 4 15,-2 3-1-14,0 1 3-1,0 2 4 0,0-2 1 15,0 5-3-13,0 0 1-2,0 1-4 0,0 1-3 15,0 1 1-14,0 0-3-1,0 3-3 0,0 0-2 3,-2 0-13 1,2 0-14 0,0 0-16 1,0 0-15-2,0 0 6 1,-4 6 13 0,4 0 17 0,-2 6 20 0,0 3 5 10,-4 2 3-13,4 0 0-1,-4 6-2 16,4 0 1-15,-3 5-1-1,-1 0 5 0,4 3-3 15,0-1 4-13,-2 3-1-2,4 0-3 0,0 0 5 15,0-3-11-13,0 0 2-2,0-2-4 0,6-2-1 1,-4-3 4 13,4 0-4-13,-1-4 3-1,3-1-5 15,-6 1 4-14,4-1-1-1,2-5 1 0,-4 0 4 16,-1-2 0-15,3-2 7-1,-2-2 2 0,-4-1 4 1,6-2 1 14,-6 0 1-14,0-2 0-1,2 0-10 16,-2 0 3-15,0-2-5-1,2 0 4 0,-2 0 13 15,0 0 6-12,0 0 10-3,0-2-2 0,4-2-4 0,-2-1-15 3,0-4-6 7,1-2-4-9,3 0-6 15,-4-1 2-15,6-2-4-1,-4 0 1 0,2-1 0 15,3 2 1-14,-3 1-2-1,0-2 0 0,-2 3 1 17,2-2-1-16,3 2 4-1,-7-2 1 0,2 2-3 15,4 0 3-13,0 0-1-2,-3-4 0 0,3 5 1 15,-2-4-2-14,4 4-3 0,-1-2-1-1,-5 2-1 0,4 1 1 15,0 2 2-14,-6 1 0-1,2 3 0 16,3 0-7-15,-5 2-5-1,0 1-8 0,-2 0 0 2,4 0 7 11,-2 6 12-11,-2 1 10-2,2 2 5 0,-2 5 0 15,2 1-7-14,-2 0-2-1,4 1-1 16,-4 0-4-15,2-2 3 0,0-1 0-1,-2-1-2 0,3 0 2 14,1-3 0-12,-4 2-1-2,2-4 1 0,-2-1-1 15,0 0-4-14,2-2-2-1,0-1 0 15,-2-1-1-14,0-2 0-1,4 1 5 0,-4-1 1 2,0 0 0 2,0 0 3 0,0 0-4 0,0 0-6 0,0 0 2 0,0 0-4 0,2-3 2 0,4-1 6 16,-4-2 3-20,2-1-1 0,5-2-5 0,-1-3-2 4,2 1-9 9,-1-2 2-11,1 1-4-2,0-2-2 0,-4-2 5 13,5 3 3-12,-1 2 6-1,3 0 3 1,-7 0 3 14,2 3-2-14,0 2-5-1,-8 1-2 16,4 4-9-16,-2-1-9 0,-2 2-3 0,5 0 8 17,-5 5 12-15,0 2 18-2,0 2 10 0,0 1-6 0,2 3-7 15,-2-2-9-14,2 0-5-1,-2 1-3 16,4-2-4-15,-2-1-10-1,-2-3-7 0,4 0-11 1,2-1-14 13,-2-2 0-12,3-1-12-2,-3-1-6 0,0-1 6 15,2 0 6-14,0-4 19-1,-4 0 15 2,5-3 5 11,-1-1-3-11,-2-1 4-2,0 1 6 1,-2-4 7 13,4 4 12-12,0 1 8-2,-3 1 6 0,-1 0 6 15,0 0 8-14,4 4 5-1,-4-2 0 15,0 2 4-12,2-1-3-3,-2 3 0 0,0 0 1 0,0 0 7 14,0 3 7-13,5 3 8-1,-1 2 6 0,-4 3-9 16,6 0-6-14,-4 9-14-2,3-5-16 1,-5 1-2 12,6-1-15-10,-4 2-8-3,4-5-14 0,-4 1-18 16,5-3-54-14,-1-1-110-1,-6-4-283-1,0-2-465 0</inkml:trace>
    </iact:actionData>
  </iact:action>
  <iact:action type="add" startTime="60983">
    <iact:property name="dataType"/>
    <iact:actionData xml:id="d37">
      <inkml:trace xmlns:inkml="http://www.w3.org/2003/InkML" xml:id="stk37" contextRef="#ctx0" brushRef="#br0">21324 8782 164 0,'0'0'667'2,"0"0"-520"6,0 0-4-8,0 0-4 3,0 0-21 1,0 0 14 1,0 0-10 0,0 0-20-1,0 0-19 0,0 0-22 0,0 0-12 0,118-25-11 0,-93 31-18 0,-2-1-7 0,-5 1-4 0,1-1-3 0,-5 1-2 1,-1 0-1-1,1-1 0 2,-7-1-3-3,3 2 2 1,-4-5-2 0,-6 2 4 1,2-1 7-2,-2 0 7 1,0 0 12 0,0-1 2 1,-2 0-4-2,0 2-16 1,-10 2-10 0,7 1-9 0,-11 5-4 2,4-1 4-2,-5 3-8 0,-2 0-4 1,1 1-2-2,-3 5-4 3,5-3-2 1,3 2-6-6,3 0 2 15,0-1-5-16,3 1 9 0,3-2 8 0,4-1 0 17,0-2 5-16,4-2 1-1,11 2 3 0,-3-4 8 15,7 2 2-14,4-5-1-1,3 0 2 0,1-4-2 16,6 0-5-15,0-2-22-1,-2 0-43 0,7 0-61 16,-12-2-78-15,-3 1-140-1,-8 0-678 0</inkml:trace>
    </iact:actionData>
  </iact:action>
  <iact:action type="add" startTime="65465">
    <iact:property name="dataType"/>
    <iact:actionData xml:id="d38">
      <inkml:trace xmlns:inkml="http://www.w3.org/2003/InkML" xml:id="stk38" contextRef="#ctx0" brushRef="#br0">6451 8170 134 0,'0'0'205'2,"0"0"-2"1,0 0-15 1,0 0-41 1,0 0-44-1,0 0-26 0,139-3-21 0,-116 2-8 0,2-1-1 0,-1-2 0-1,-1 1-2 1,2 1-7 3,-4-2-10-3,-5 2-4 0,3-3-9 0,-7 2-6-1,5 0-5 2,-9 3-12-1,2 0-5-1,-8 0-6 2,2 0-3-1,1 0 3 0,-5 0 2-1,2 0 6 2,-2 3 6 1,0-1 8-3,0 1 2 1,0-2 2 1,0 1 4-2,0-2 1 1,0 0 5 0,2 0 2 1,-2 0-2-1,0 0-6 0,0 0-8-1,0 0-6 1,0 0-6 3,0 0 6-3,0 0-3 0,0 0-7-1,0 0-21 2,0 2-10-1,0 4 5-1,0 5 12 2,0 2 26-1,0 5 7 0,-2 2-1 0,0 4 0 2,-3 2-3-4,3 2 4 17,0 1 0-18,0 3-2-1,0 0 1 0,-4 0-1 13,4-1-2-12,-2-5-2-1,2 1-2 0,0-1 4 16,2-1 3-15,0-1 2-1,0 0 3 0,0 0-3 15,0-2-1-13,0 1-2-2,0-4-2 0,4 0-3 15,0 1-6-14,-2-2-6-1,4 0-14 0,-2 0-29 16,-4-3-61-15,4 3-78-1,1-2-117 0,-3-5-276 18,-2-3 588-17</inkml:trace>
    </iact:actionData>
  </iact:action>
  <iact:action type="add" startTime="65951">
    <iact:property name="dataType"/>
    <iact:actionData xml:id="d39">
      <inkml:trace xmlns:inkml="http://www.w3.org/2003/InkML" xml:id="stk39" contextRef="#ctx0" brushRef="#br0">6503 8590 1162 0,'0'0'-38'3,"0"0"-23"0,0 0 5 1,0 0 69 1,0 0 88-2,0 0 3 0,0 0-12 2,114-6-12 2,-79 2-21-5,2-4-24 2,0 1-15 0,9-5-16 1,-5 2-27-2,3-2-45 1,-1 0-104 0,-6 3-185 0,-16 2-538-2</inkml:trace>
    </iact:actionData>
  </iact:action>
  <iact:action type="add" startTime="66274">
    <iact:property name="dataType"/>
    <iact:actionData xml:id="d40">
      <inkml:trace xmlns:inkml="http://www.w3.org/2003/InkML" xml:id="stk40" contextRef="#ctx0" brushRef="#br0">7101 8518 541 0,'0'0'102'2,"0"0"-106"2,0 0-33 0,0 0 13 0,0 0 25 2,0 0 52 0,0 0 53-4,0 0 9 2,0 0 0 0,0 0-26 0,0 0-43 0,0 0-23 0,0 0 5 0,0 0 7 0,70 103 3 0,-60-89 2 0,3-3 3 0,-1 0-4 2,5-2 6-2,-5 0 1 0,0-1-4 0,5-2 5 0,-1-2 1 0,-1-2 12 1,1-2 10-2,-1 0 8 2,1-3 0-2,1-4-5 1,-3-2-8 1,-1-1-7 1,5-3-7-3,-7-2-2 1,1-3-7 0,3 1-7 0,-9-4-3 1,2 1-6 1,0-3 0 3,-6 1 0-8,-2-2 7-1,0 1-6 15,-8-2-3-14,-2 1-4-1,-3 2-7 15,-5-1 1-14,1 4-4-1,-3 4-4 0,-5-1-3 19,-2 5-2-18,2 2 1-1,-4 2 1 0,-2 3-2 0,2 4-5 13,-2 0-8-11,4 6-10-2,-4 6-7 18,7 1-7-17,3 6-11-1,0 2-19 1,1 6-55-1,5 2-85 14,7 3-165-13,2-8-479-1,-1-5 111 0</inkml:trace>
    </iact:actionData>
  </iact:action>
  <iact:action type="add" startTime="66847">
    <iact:property name="dataType"/>
    <iact:actionData xml:id="d41">
      <inkml:trace xmlns:inkml="http://www.w3.org/2003/InkML" xml:id="stk41" contextRef="#ctx0" brushRef="#br0">7537 8591 1062 0,'0'0'-49'3,"0"0"-26"-2,0 0 19 3,0 0 85 0,0 0 16 0,0 0 11 2,0 0 26-2,0 0 9-1,0 0 8 1,0 0-4 1,0 0-15-2,136 95-14 1,-111-86-7 0,-2-3-4 2,-3 0-3-3,1 0 3 0,0-1 6 2,-1-2 2 1,3 1-8-2,-6-3-7 0,3 1-12 0,-1-2-9 0,0 0 1 0,-3 0 0 0,3-2 3 0,-1-3 7 0,-3-3 9 0,-7 1 6-1,6-4 4 2,-5-2 0-1,3-3-15 12,-6-4-6-16,3 0-6 0,-5-3-6 3,0-2 3 10,-4-2-9-13,-4-2-3 0,-5-2-1 18,-1 2 3-18,-8 2 6 0,1 2 3 0,-4 3-4 0,1 4-9 16,-3 2-3-14,-2 6-3-2,-8 2-6 0,8 5-2 15,-10 3-11-14,2 8-6-1,0 5-5 0,-2 5-7 17,0 6-16-16,4 5-46-1,0 5-100 0,4 7-136 17,6-10-350-16,15-9-602-1</inkml:trace>
    </iact:actionData>
  </iact:action>
  <iact:action type="add" startTime="83505">
    <iact:property name="dataType"/>
    <iact:actionData xml:id="d42">
      <inkml:trace xmlns:inkml="http://www.w3.org/2003/InkML" xml:id="stk42" contextRef="#ctx0" brushRef="#br0">14385 12207 47 0,'0'0'129'2,"0"0"-2"1,0 0 15 1,0 0 23-1,0 0 7 1,0 0-18 0,0 0-33 0,0 0-33 1,0 0-25 0,0 0-10-1,0 0-8 0,0 0-2 2,35-89-2-3,-22 75 0 1,-9 0 7 0,8-1 2-1,-6 1-4 2,-1-1-6-1,7 0-14 0,-6-1-6 0,4 1-1 0,-1-4-4 2,1 0 1-2,-2-2-3 0,-1-4 0 0,7-1-5 0,-2-2-2 0,-3 0-2 0,3-3-3 0,-2-1 1 1,3-2-1 3,-5 0 2-7,7 1 0 12,-7 2-2-12,6 0 1-1,-8 1-1 19,9 3-2-18,-11 2 2-1,8 5 4 0,-7 1 1 0,-1 3-2 16,0 3 1-16,0 2 1 1,-2 3 1-1,-2 2 8 16,0 1 1-16,0 2-2 0,0 0-5 0,0 3-6 16,0 0-6-15,0 0-4-1,0 0-5 0,0 0-8 2,0 0-8 2,0 0-20 0,0 0-15 0,0 4 5 0,0 6 14 7,0 0 21-10,0 5 22 18,0 7 5-18,0 2-3-1,0 6 3 0,0 3 4 0,0 5-1 15,0 4 7-14,0 5 0-1,0 2-5 0,-2 4-3 17,-2-1-1-16,4 3-4-1,-4-2 2 0,2 0-1 15,2-6-3-14,-4 1 0-1,4-5-1 0,-3-4 1 17,1-3 2-14,0-5-1-3,-2-3 2 0,4-5 0 0,-4-3-3 12,4-4 0-11,0-5-9-1,0-3-9 15,0-2-14-14,0-4-23-1,0-1-23 0,8-1-36 16,-6-2-101-15,3-3-298-1,-5 2-72 0</inkml:trace>
    </iact:actionData>
  </iact:action>
  <iact:action type="add" startTime="84327">
    <iact:property name="dataType"/>
    <iact:actionData xml:id="d43">
      <inkml:trace xmlns:inkml="http://www.w3.org/2003/InkML" xml:id="stk43" contextRef="#ctx0" brushRef="#br0">15284 12069 23 0,'0'0'139'2,"0"0"2"2,0 0 4 0,0 0-13 0,0 0-28 0,0 0-18 0,0 0-1 0,0 0 15 0,0 0 8 0,0 0 0 0,0 0-6 2,0 0-5-2,0 0-12 0,0 0-10 1,9-65-8-2,-9 61-16 2,0-1-5-2,-3-1-10 1,1 1-8 0,-2 1-4 0,0-1-4 0,-6-1-5 0,4 3-6 0,-3 1 0 2,1-2-5-2,0 2 0 1,-3 1 2-2,3 0-5 2,-4 1 3-2,8 0-1 2,-9 0-4-1,9 0-2 0,-4 2-3 0,-2 2-1 0,3 0-2 0,-5 2 4 0,8 2-4 2,-4 1 0-1,-3-1-2-2,7 3-2 1,-2 0-1 0,-4 1 0 1,5 0 2-2,-3 3 0 1,0-1 3 2,4 1 1 0,0 1-1-5,-5-1 1 14,7 1-5-14,2-1 0-1,0 0 0 16,0-2 4-14,0-1 5-2,0 0 8 0,2-1 5 0,7 2 0 16,-3-2 1-15,-2-1-1-1,6 0-2 0,-4-1 1 15,-1-1-4-14,5 0-1 0,-2-2-6-1,-2-3 3 14,5 1 0-12,-7-1 4-2,8-3 5 0,-3 0 0 15,-3 0 6-14,4-3 4 0,-4-4 3-1,7 2 0 14,-9-4-2-13,8 1-2-1,-4-1-6 2,3-1-4 12,-5 1-3-12,0 0-1-2,5-1-2 0,-7 1 3 16,2 0-2-15,2-1-1-1,-2 2 6 0,-2-3-5 14,3-2 5-12,-1 1 2-2,0-3-4 0,-2-2-5 15,7-2 3-14,-5-2-4-1,0 0-2 0,4-3 6 16,-3-1-4-15,5 2-1-1,-6-2 2 0,4-2-3 15,-3 1 2-14,-3 1 1-1,2 0 1 2,2 3-2 11,-6-1 3-11,0 2 2-2,0 3 2 0,-2 0 4 16,0 4 1-15,0 2 0-1,0 1 0 0,0 0 2 16,0 5-4-14,0 0-1-2,0 2-1 0,0 1-8 13,0 1 1-11,0-1-1-2,0 2-3 1,0 1-5 2,0-2 0 1,0 2-2 0,0 0-1 0,0 0 5 0,0 0-7 0,0 0 0 0,-2 0 0 1,2 0-4 0,0 0 4-1,0 3 4 0,0 0 7 0,0 0 4 0,0 5 4 0,0 2 1 5,0 4-1-8,0 0 0 14,0 2 2-14,0 4 0-1,0 2-2 0,0 1 5 14,0 2-3-12,0 3 3-2,2 1 1 1,-2-1-2 13,3 1-2-13,5 0 0 0,-6 0-1-1,0-1-4 16,0-1 3-15,0 0-4-1,0 0-2 0,-2-2 2 15,2 1-1-13,2-5 0-2,0-1 1 0,-1-2-1 14,-1-3-1-14,0 0 3 0,0-4 3 2,-2-2 0 13,2 0 2-14,2-5 0-1,-2 5-2 0,2-5 2 14,-4 1 0-13,2-2-4-1,-2-3-3 16,0 2-4-14,0-2-2-2,2 0 2 0,-2 0 2 0,0 0 3 4,0-2 3 0,0-3-1 1,2-2-2-2,0-3-2 12,-2-1 0-13,2-3 0-2,3-1 0 15,1 2-2-14,-4-2 1-1,0 1-2 0,2-1 0 15,-2 1 3-13,6-1-1-2,-6 0 1 0,5-2 2 0,-3-1 0 15,6 0-1-14,-4 0 0-1,3-1 1 15,1 1-3-14,-2-1 5-1,3 5 0 0,-7 0-2 18,8 1 3-17,-6 1-4-1,-2 5-1 0,7 2-2 0,-7 1-1 15,-2 2-5-14,0 2 0-1,0 0 8 15,2 6 8-14,-4 2 11 0,4 3 6-1,-4 3-5 0,0 4-6 16,0-3-6-15,0 6-5-1,0-3-1 1,0 1 0 12,0-2-2-12,2 0-1 0,0-4 1-1,-2-1 0 15,3 0-1-14,-1-6-1-1,0 1 0 15,-2-1-5-13,2-2-1-2,2-2-1 0,0 0-2 0,-2 1 2 15,-2-2 0-13,2 0-1-2,-2-1-2 0,4 1-4 5,-2-1-1 5,-2 0 1-9,2 0 1 0,3 0 8 3,1-1 3 0,0-4 3 4,-6-3 1-6,12-2-2 0,-5-4 2 9,1-1-1-10,2-2 1-1,-4-3 2 16,7 0-1-14,-7 0 1-2,6 0-1 0,-3 1-1 15,1 4 3-13,-2 1-1-2,-4 5 2 0,7 0-1 16,-7 6-1-15,-2 1-2-1,4 2 0 0,-4 0 9 14,4 1 6-13,-4 5 9 0,3 3 5-1,-5 1-2 15,6 3-5-14,0 0-9-1,-4 3-5 0,2-1-6 15,-2-1-2-13,4-3-1-2,1 1 0 0,-3-1-1 15,-2-2-1-14,0-1-2-1,4-2-4 2,-2-2 0 11,-2 1-6-11,0-4-3-2,0-1-3 0,1 0 2 15,-3 0 0-14,2-4 6-1,0-1 3 0,2-2-6 4,0 1 1 9,-2-2-3-11,2 0-4-2,-2 1-2 16,0-4-10-14,4 3-6-2,3-3-2 0,-5 1 6 14,2 1 9-13,2-2 8-1,-1 6 7 0,-5-1 3 16,8-2 5-15,-6 5 0-1,0-1-3 0,-2 3 1 16,7 1 9-15,-5 1 20-1,0 6 22 0,-2 3 19 15,4 4 3-14,0 4-6-1,-2 1-12 0,1 5-13 16,-3-3-12-14,2 1-11-2,2-1-10 0,-2-1-15 18,0-3-25-16,7-1-74-2,-7-6-226 0,0-4-985 0</inkml:trace>
    </iact:actionData>
  </iact:action>
  <iact:action type="add" startTime="86254">
    <iact:property name="dataType"/>
    <iact:actionData xml:id="d44">
      <inkml:trace xmlns:inkml="http://www.w3.org/2003/InkML" xml:id="stk44" contextRef="#ctx0" brushRef="#br0">16429 11991 461 0,'0'0'609'2,"0"0"-508"1,0 0-8 1,0 0 16 1,0 0 32-2,0 0 15 1,0 0-24 1,0 0-34-2,0 0-32 1,0 0-24 0,122-19-16 2,-99 18-11-1,0-2-7-2,2 3-5 2,-3 0-2-1,-1 0-3 1,0 0-10-2,-1 0-17 1,-1 1-53 0,-4 5-137 0,-1-3-266 0,-8-1-747-3</inkml:trace>
    </iact:actionData>
  </iact:action>
  <iact:action type="add" startTime="86540">
    <iact:property name="dataType"/>
    <iact:actionData xml:id="d45">
      <inkml:trace xmlns:inkml="http://www.w3.org/2003/InkML" xml:id="stk45" contextRef="#ctx0" brushRef="#br0">16489 12132 1589 0,'0'0'195'3,"0"0"-90"6,0 0 5-9,0 0-2 17,0 0-45-16,0 0-32-1,137-24-15 0,-112 22-13 15,-3 0-5-14,9 2-9-1,-6 0-16 0,0 4-28 17,0 3-61-16,0 2-95-1,-9-2-199 0,-3-3-886 0</inkml:trace>
    </iact:actionData>
  </iact:action>
  <iact:action type="add" startTime="87945">
    <iact:property name="dataType"/>
    <iact:actionData xml:id="d46">
      <inkml:trace xmlns:inkml="http://www.w3.org/2003/InkML" xml:id="stk46" contextRef="#ctx0" brushRef="#br0">17322 12128 253 0,'0'0'249'3,"0"0"3"-1,0 0-25 3,0 0-23 0,0 0-25-1,0 0-42-1,0 0-41 2,0 0-31-2,0 0-22 1,0 0-17 0,0 0-8 0,0 0-4 0,5-21-4 0,-3 9 0 0,6-3-1 0,-2-4-3 2,0-1-2-2,5-5-1 0,-1-2-2 0,2-4-5 0,1-4-1 0,-1-1-1 0,3-5-3 0,-1-2-2 0,1 0-1 0,-1 0-2 0,1 1 1 2,-5 0 5 9,2 5-3-15,-3 2 4 0,-1 4 1 17,-2 4 2-16,0 7 6-1,0 4 9 0,-3 7 13 0,-3 4 14 16,0 5 8-16,0 0-14 0,-3 0-27 0,-3 5-23 3,4 7-17 10,-4 2 6-13,2 3 13 16,-4 4 5-14,1 3 5-2,5 1-1 0,0 4 1 0,0 4 10 16,0 3 5-15,2 4 8-1,0 2-2 0,0 4-2 15,2-2-10-13,2 1-3-1,-2-3-4-1,3-2-1 14,-3 1-1-12,2-3-5-2,-4-4-9 0,2 0-29 15,-2-6-49-14,0-1-80-1,2-4-140 1,-2-8-317 13,0-7 172-11</inkml:trace>
    </iact:actionData>
  </iact:action>
  <iact:action type="add" startTime="88440">
    <iact:property name="dataType"/>
    <iact:actionData xml:id="d47">
      <inkml:trace xmlns:inkml="http://www.w3.org/2003/InkML" xml:id="stk47" contextRef="#ctx0" brushRef="#br0">17767 11897 507 0,'0'0'192'2,"0"0"-79"1,0 0 1 1,0 0 4 1,0 0-26-2,0 0-15 1,0 0-7 0,39 117-9 0,-28-105-20 0,1-1-8 2,2 1-5-2,-3-2-8 0,3-1 10 1,1 0 7-2,-3-2 5 1,0 2 8 1,3-4-4-2,-3 1-2 2,1-1 11-1,-1 0-2 0,1-3 6 0,1-2-1 1,-2 2-8 0,3-2-1-1,-3 0-4 0,1-3-2 0,-3-3 5 0,0-2-3 0,3 1-2 0,-5-4-4 0,2-3-11 0,1 0-8 0,-1-4-6 0,-2-1-6-1,3-2 4 4,-7-4 0-2,2 4 0 10,0-5 2-14,-6-1-8-1,0-2-2 0,0 0-5 16,-6 1 0-15,0 1-2-1,-2 1 0 0,-5 1 3 16,-5 3-5-15,3 1 8-1,1 0 1 0,-5 4 0 16,-4 4 3-15,-2 3-6-1,-1 2-2 0,1 5-5 15,-4 3-6-14,2 2-5-1,0 7-3 0,0 4-5 16,2 3-8-16,3 3-10 0,1 2-24 0,6 1-48 16,3-1-74-15,2-4-159-1,6-5-652 0</inkml:trace>
    </iact:actionData>
  </iact:action>
  <iact:action type="add" startTime="89257">
    <iact:property name="dataType"/>
    <iact:actionData xml:id="d48">
      <inkml:trace xmlns:inkml="http://www.w3.org/2003/InkML" xml:id="stk48" contextRef="#ctx0" brushRef="#br0">18929 11866 129 0,'0'0'134'4,"0"0"-44"0,0 0-4 1,0 0-10-2,0 0 2 1,0 0 14 1,0 0-7-2,0 0-17 1,0 0-15 0,0 0 1 0,0 0 19 0,0 0 27 0,0 0 21 2,0 0 1-2,-31-107-15 0,22 102-18 0,3 2-27 0,-4-1-18 0,2 4-11 0,-1 0-10 1,-3 0-5-1,-1 4-3 0,3 3-4 0,-2 1-5 0,1 0-5 0,-3 2 0 2,2 0-1-2,-1 4 0 0,1-1 1 0,1 1-5 0,1 2 0 0,0 1 1 0,1-1 2 2,3 1 1 3,-4 2 3-8,8-2 2 0,0 2-3 14,2-3 5-14,0 3-1-1,0 0-1 2,0 0 1 11,0-1-3-11,4 0-1-2,4 0-1 0,0-1 3 16,3-1-4-15,1-1 1-1,1-3 2 0,1 0-1 14,-2-3 4-12,3-3 2-2,-1-1 1 15,-3-4 1-13,3-1 3-1,1 0 4-1,-3-1-1 0,3-5 6 16,-1-4 1-15,-4 3-1-1,5-5 1 0,-5 0-4 14,5 2-6-12,-9-1-4-2,8-1-2 0,-5 0-7 14,-1 1 3-11,0 0-2-3,2-3-2 0,-1 2 4 14,-1-1-2-13,2 0 1-1,-6-1 2 0,5 0 0 16,-1-1-1-15,0 0-2-1,-2-1 1 15,1 1-3-13,1 1 3-2,-2 2 0 0,0-1-2 0,1 1 1 16,-1 2-1-14,0 1 0-2,-4 2-1 0,4 1-1 14,-6 3 2-13,2 2 1-1,0 0 5 2,-2 1 2 11,0 0-5-11,0 0-2-2,0 3 1 0,0 2 4 16,0 3 6-15,2 2 1-1,-2-2-4 0,2 2-7 16,3 3-2-15,-5-3 1-1,4 2 0 0,0-1 0 14,-2 2-2-12,2-1 0-2,2 1 0 1,-6-2 1 14,4 2 2-14,-4-1-1-1,7 1 2 0,-5-1 2 16,-2 1 1-15,2 0 1-1,-2-1-2 0,0 0-2 14,0 0 0-12,0-2 1-2,0-2 0 0,0 1-2 15,0-3-4-13,0-1-2-2,0-4-1 0,0 1-3 16,0-2-1-15,2 0 1-1,2 0 3 0,-4-2 11 2,2-4 9 4,0 2 3-2,4-4 0 0,-2-1-5 0,1 1-8 7,-1-1-2-9,2 2 2-2,-4 0-3 15,0 1 2-13,4-2-3-2,-4-1 0 0,4 3-2 15,-3-3 0-14,3 1 0-1,-2-1-2 0,4-3 2 16,-4 1-1-15,5-4 3-1,-1 1 0 0,-2-2 0 16,2-2 1-15,3 1 0-1,-3 1 2 0,2 1 1 15,-1 4 0-14,-3 1 0 0,0 3-2-1,-2 3 3 16,-4 1-1-15,0 3 2-1,0 0 2 0,0 1 3 2,0 4 5 2,0 3 3 1,0 3-1-2,0 2-6 1,-2 2-7 9,0-2-6-12,0 0-3-1,2-3-1 16,0 2-2-15,0-2 2-1,0-1-4 0,0-3-3 15,2 0-3-13,0 0-1-2,0-3-3 0,-2-1-2 15,4 1 0-13,-2 0-4-2,0-3 2 0,-2 2 1 16,7 0 2-15,-3-1 1-1,-2 0 3 0,2-1 0 15,0 0-2-14,4 0-3-1,1 0-6 0,-1-6-1 15,0 0-6-14,4-5-5-1,1 1-6 0,-1-3-5 17,-1-1 9-16,5-1 8-1,-6 0 13 0,3 0 13 15,-1-1 6-13,-3 6 6-2,1-1 3 0,-2 3 4 31,-6 3 2-31,4 4 4 0,-4 1 3 0,-2 0 6 0,3 6 22 0,-1 5 14 1,-2 2 7-1,4 5-8 15,-4 1-21-15,2 1-20 0,-2 1-14 0,2-4-6 16,4-1-7-15,0-3-2-1,3-3-6 0,1-1-1 17,-2-6-4-17,5 1 1 0,-3-3 0 0,6-1-3 16,-5 0-4-15,-1-5-22-1,3 0-57 0,-3-4-111 15,-2 4-247-14,-4 2-749-1</inkml:trace>
    </iact:actionData>
  </iact:action>
  <iact:action type="add" startTime="92421">
    <iact:property name="dataType"/>
    <iact:actionData xml:id="d49">
      <inkml:trace xmlns:inkml="http://www.w3.org/2003/InkML" xml:id="stk49" contextRef="#ctx0" brushRef="#br0">14319 13707 24 0,'0'0'198'2,"0"0"14"2,0 0-12 1,0 0-19-2,0 0-11 4,0 0-13-4,0 0-20 1,0 0-19 0,0 0-19 1,0 0-22-2,0 0-13 1,0 0-8 0,66-93-7 0,-56 70-7 0,5-2-13 0,1 0-9 0,-3-4-8 2,5-2-3-2,1-3-4 1,0 1-1-1,-1-4-2 0,-1-1-2 0,1 1-3 0,-5 1-2 0,5 3 0 0,-3 3 0 0,-7 0 4 0,7 4-2 2,-11 1 1-3,6 6-1 14,-6 0-1-16,-2 4 3-1,0 4 6 0,-2 0 7 16,0 7 10-16,0 1 7 0,0 2 5 0,0 1-8 16,0 0-16-15,0 4-29-1,-2 5-19 0,0 5-1 16,-2 10 12-15,-6 5 21-1,8 10 16 0,-5 2 5 16,5 3-3-15,-2 0-1-1,0 2-3 0,4 4-5 15,0-3-3-14,0 1 1-1,0 2 0 0,0-1 0 16,-2-3 2-15,2-3-8-1,0-2-8 0,0-7-9 32,0-5-17-31,2-5-37-1,8-2-75 0,-3-4-108 0,-5-5-159 0,6-8-506 0</inkml:trace>
    </iact:actionData>
  </iact:action>
  <iact:action type="add" startTime="93146">
    <iact:property name="dataType"/>
    <iact:actionData xml:id="d50">
      <inkml:trace xmlns:inkml="http://www.w3.org/2003/InkML" xml:id="stk50" contextRef="#ctx0" brushRef="#br0">15189 13535 180 0,'0'0'173'2,"0"0"-22"1,0 0-28 1,0 0-7 0,0 0-11 0,0 0 0 2,0 0 7-2,0 0 4 0,0 0-7 0,0 0-22 0,0 0-18 0,0 0-18 0,0 0-12 0,0 0-5 0,-43-74-6 0,37 70-2 0,-7-1-2 0,7 0 3 0,-8 3 6 2,5-2 4-2,-3 4 0 0,-7 0-7 0,9 5-12 0,-9 2-10 1,3 1-5-1,-1 3-5 0,-3 1 0 0,3 4-2 0,7-2-3 0,-5 1-2 0,3 3-4 6,1 0-2-10,1 3 2 14,4-3-1-13,0 1 4 0,-3 1-1-1,5-1 2 15,2-1 2-14,2 0 2 0,0 0 5-1,0 0 0 15,0 0 2-13,6-1-3-2,1-1 0 0,-1-3-1 14,2 0 0-12,2-2 4-2,-3 0-1 0,9-4 3 15,-1-1-1-14,-5-3 2-1,7-2 0 0,1-1 3 16,1 0 0-15,-3-1 0-1,3-4 3 15,-7-2-3-13,5-2 2-2,-3-1-2 0,-1-3-3 0,-1 1-2 15,1-3-2-14,-3-2 2-1,0 2-2 1,-2-2 0 15,1 0-1-15,-1-1 1-1,-2-1 4 1,0-1-2 12,1-1 2-11,-3-2-6-2,-2-1-6 1,-2-3-4 13,2 2-4-13,0 1 0-1,2-1-5 1,0 0-3 15,-2-1-4-15,-2 0 0-1,2 0 4 0,-2 1 2 14,2 0 1-12,0 0-1-2,-2 2 2 0,0 4 7 16,0 0 8-15,0 5 9-1,0 0 2 0,0 4 2 16,0 1 3-15,0 3 5-1,-2 2 4 0,0 1 1 14,0 2-7-12,2 0-6-2,-2 1-5 0,-2 0-11 15,4 0-7-14,0 0-16-1,0 0-14 0,-4 5 1 4,4 2 9 0,-2 4 20 4,0 3 14-7,2 3 8 15,0 1-3-14,0 1 1-2,0 2 3 0,0 2 4 15,0 0 10-14,0 5-2-1,0-2 3 0,0 3-2 16,0-1-3-15,0 1-4-1,4 0-5 0,4 0-2 14,-6-1-4-12,2 3 0-2,1-5 0 0,3 0-2 15,-2-3-1-14,-2-1 1-1,2-1 0 0,1-4-1 16,-3 0 2-14,2-3-5-2,2 0 2 0,-2-3 0 14,-2 0 2-12,-1-2 0-2,7-2-4 1,-8-1 0 14,4-2-6-13,-4 1 0-2,6-4 1 0,-5 1 0 15,1-2 4-14,-2 0 7-1,-2-2 8 0,6-4 7 15,0-1 5-14,0-4-7-1,-4-1-6 0,5 1-5 15,-1-2-5-13,-2 1 3-2,0 0-2 0,-2 1-2 16,6-3-3-15,-1 1 0-1,-3-2 1 0,2-1 0 15,2-1 3-14,-4 0-5-1,1-3 2 0,5 2 2 16,-4-2-1-15,-2-3 3-1,4 7-1 0,-1-1 2 16,-3 2-5-15,2 2 4-1,0 3-1 0,-2 1 1 15,-2 1 1-14,0 2-5-1,7 3-2 0,-5 2-5 16,-2-1 0-15,0 2 5-1,0 0 10 0,-2 5 10 15,0 2 8-14,0 4 3-1,2 2-9 1,-2 5-6 14,4 1-8-14,-4 0-3-1,0 0 0 0,4 0 0 16,-2-3-1-14,-2-1 0-2,5-1-2 0,-1-3 0 15,-4-1 0-14,6 0 1-1,0-4-2 0,-2 2 1 15,0-4-5-14,-4 1 1-1,2-2-4 0,7-2-1 16,-9 3-5-15,2-3-1-1,0 0-1 0,0-1-2 16,-2 0 3-15,0 0-1-1,2 0 3 0,-2 0-1 16,0-2 4-16,2-3 4 0,-2-2 1 0,4-1 6 2,-2-4-4 12,7-1-2-12,-5-2-2-2,2-1 1 15,0 1 3-14,0 0 3-1,-4 1 2 0,5-1 1 15,1 5 0-14,-6-1-1-1,2 1-3 0,-2 2 0 16,6 2 0-15,-6 2-1-1,0 0 0 0,1 3-5 16,-3 1 1-15,0 0-1-1,2 0 20 0,-2 6 29 2,2 3 17 3,-2 5 12 3,0 2-16-7,6 3-24 15,-2 3-18-14,-2-2-11-2,0 0-4 0,4-2-3 15,-4-5-4-14,7-1-4-1,-3-1-8 0,-2-3-9 15,6-2-9-14,-5-3-5-1,-1-2-6 0,4-1-7 17,-2 0-7-16,0-4-7-1,-4-5-2 0,9 0-8 15,-5-4-1-14,2-2 10-1,0 0 18 0,-1 0 28 15,3 1 28-14,-4 0 15-1,0 1 20 0,5 2 24 16,-5-1 21-14,6 6 13-2,-5 2 1 0,-3 1-8 15,6 1-6-13,-6 2-11-2,0 0-9 0,-2 5-8 14,7 1-12-13,-7 5-1-1,2 4-4 0,-2 3-10 16,0 3-6-15,-2 2-9-1,0 0-5 0,0 0-4 16,0-3-7-15,0 2-16-1,2-4-54 0,2 1-100 15,4-3-141-14,-3-2-427-1,-1-7 192 0</inkml:trace>
    </iact:actionData>
  </iact:action>
  <iact:action type="add" startTime="94756">
    <iact:property name="dataType"/>
    <iact:actionData xml:id="d51">
      <inkml:trace xmlns:inkml="http://www.w3.org/2003/InkML" xml:id="stk51" contextRef="#ctx0" brushRef="#br0">15865 12958 1042 0,'0'0'236'2,"0"0"-56"1,0 0-16 1,0 0-33 0,0 0-42 0,0 0-15 0,0 0-7 2,130-36-15-2,-109 36-14 1,-2 6-12-2,-5 1-10 2,5 1-8-1,-5 2-1 0,1-1-4 0,-7 0 3 0,2 1-2-1,-4-2 0 1,1-2 0 1,-5 0 0 0,2-1 5-1,-2-2 3 0,-2 0 4 1,0 1 3-1,0 1-2 0,-2-4-1-1,-8 5-5 2,5-1-7-1,-5 2-7 0,2-1-6 0,-5 1-3 0,3 2-5 0,-6 0-7 2,3 2-11-3,3 1-14 2,-3 2-7-1,3-3-1 0,-2 4 7 2,8-1 4-3,-1 0 1 11,3 0 1-13,2 1 0-1,0 0 5 0,4-2 8 16,3 1 6-15,5-4 6-1,0-1 6 15,1-1 0-13,8-2 2-2,-3-1-10 0,5-4-29 0,-2-1-65 14,-3 0-175-12,-5 0-851-2</inkml:trace>
    </iact:actionData>
  </iact:action>
  <iact:action type="add" startTime="95272">
    <iact:property name="dataType"/>
    <iact:actionData xml:id="d52">
      <inkml:trace xmlns:inkml="http://www.w3.org/2003/InkML" xml:id="stk52" contextRef="#ctx0" brushRef="#br0">16407 13461 1813 0,'0'0'30'2,"0"0"-58"1,0 0 31 1,0 0 33 0,0 0-15 0,0 0-8 0,0 0-11 0,122-16-13 2,-104 12-19-2,3 3-51 0,-2 0-121 0,-5 1-286 0,-6 0-590-3</inkml:trace>
    </iact:actionData>
  </iact:action>
  <iact:action type="add" startTime="95438">
    <iact:property name="dataType"/>
    <iact:actionData xml:id="d53">
      <inkml:trace xmlns:inkml="http://www.w3.org/2003/InkML" xml:id="stk53" contextRef="#ctx0" brushRef="#br0">16458 13562 1569 0,'0'0'161'2,"0"0"-186"2,0 0-8 13,0 0 26-16,0 0 53-1,0 0-7 0,0 0-15 16,0 0-18-16,0 0-27 0,124-10-33 0,-101 10-93 17,-4 0-196-16,-11 0-872-1</inkml:trace>
    </iact:actionData>
  </iact:action>
  <iact:action type="add" startTime="97160">
    <iact:property name="dataType"/>
    <iact:actionData xml:id="d54">
      <inkml:trace xmlns:inkml="http://www.w3.org/2003/InkML" xml:id="stk54" contextRef="#ctx0" brushRef="#br0">17023 13718 227 0,'0'0'210'2,"0"0"-7"2,0 0-17-1,0 0-12 2,0 0-31-2,0 0-41 2,0 0-41 0,0 0-29 0,0 0-9-1,0 0 1-1,0 0 5 1,0 0 3 0,12-66-5 0,-4 46-4 0,3-2-7 0,-1-2-3 0,2-4-3 0,1-3-3 0,-3-1-2 2,7-3 0-2,-3-2 2 1,-1 0-3-2,1-3-1 1,1 5-5 0,-7 0-1 0,4 5-3 0,-3 3-2 0,-3 5 0 0,0 3-1 1,-2 5 2-1,-2 2 10 2,-2 4 11 2,0 4 14-6,0 3 4 13,0 1-5-14,0 0-13-1,0 0-19 0,-2 4-15 2,-2 5-6 3,-2 4 8 4,0 8 14-8,3 4 22 0,-1 8 15 14,0 2 4-13,0 6-1-2,2 0-5 14,-2 3-7-13,4-2-6-1,0 0-5 0,0-2-5 16,0-1 0-15,0 1-5-1,0-7-2 0,4 0-4 16,-2-3-4-15,-2-4-9-1,4-1-19 0,-4-1-50 18,2-5-90-16,0-1-117-2,-2-6-212 0,2-4-177 0</inkml:trace>
    </iact:actionData>
  </iact:action>
  <iact:action type="add" startTime="97638">
    <iact:property name="dataType"/>
    <iact:actionData xml:id="d55">
      <inkml:trace xmlns:inkml="http://www.w3.org/2003/InkML" xml:id="stk55" contextRef="#ctx0" brushRef="#br0">17374 13586 1000 0,'0'0'152'3,"0"0"-44"0,0 0-1 1,0 0-21 2,0 0-39-3,0 0-10 1,35 124 0 0,-20-113-4 0,-1-5-9 1,3 0-3-2,-3-3-4 2,5-2 2-1,-3-1 7 0,1 0 3 0,-1-1 0 0,-3-2 0 0,3-2-4 1,-1 2-4 0,-5-1-1-1,3-1 3 0,-5 1 2 0,2 0 5-1,-6-2 2 2,7 0-1-1,-5 0 5 0,-2-1 3-1,0-4-1 1,2 1-5 1,-2-5-8 1,-1 0-8-3,-1-3-8 2,0-2 2-1,-2-5-5 2,0 5-1-2,0-4-1 12,-2-1-4-14,-3-3-2-2,-3 3 1 0,0 1 2 0,-4-2-2 15,1 6 5-14,-5 1 0-1,1 1-2 16,1 4 3-15,-5 2 1-1,1 1 0 1,-1 7 1-1,-2 2-1 14,3 2-4-13,-3 0-7-1,0 8-4 1,3 3-8 14,-3 4-4-14,2 1 0-1,3 8-4 16,-7-2-1-14,9 3-8-2,1-2-21 0,-1 2-42 1,10 2-73 14,0-5-133-14,4-5-273-1,0-6-335 0</inkml:trace>
    </iact:actionData>
  </iact:action>
  <iact:action type="add" startTime="98208">
    <iact:property name="dataType"/>
    <iact:actionData xml:id="d56">
      <inkml:trace xmlns:inkml="http://www.w3.org/2003/InkML" xml:id="stk56" contextRef="#ctx0" brushRef="#br0">17889 13566 1151 0,'0'0'194'2,"0"0"-121"2,0 0 17-1,0 0 13 2,0 0 16 0,0 0 8 0,0 0-19-2,0 0-42 1,0 0-33 0,0 0-20 0,0 0-17 0,0 0-15 0,0 0-30 0,0 0-50 0,27 34-140 0,-25-31-423 0,2-1-343-3</inkml:trace>
    </iact:actionData>
  </iact:action>
  <iact:action type="add" startTime="98731">
    <iact:property name="dataType"/>
    <iact:actionData xml:id="d57">
      <inkml:trace xmlns:inkml="http://www.w3.org/2003/InkML" xml:id="stk57" contextRef="#ctx0" brushRef="#br0">18236 13683 424 0,'0'0'266'3,"0"0"-30"-3,0 0-14 4,0 0-50-1,0 0-47 4,0 0-33-3,0 0-22-1,0 0-16 1,0 0-11 2,0 0-6-4,0 0-7 2,23-124-3 1,-7 95-4-1,-1 1-3 0,-1-2-5-1,3-1-4 2,-1-1-5-1,-1 0-3 2,-5-1-1-2,5 3-2 0,-7 0 0 0,0 4 0 0,1 1 1 0,-5 1 2 0,0 6 3 0,-2 2 1 0,0 2 4 0,-2 4 0 0,0 0-1 0,0 3-3 2,0 3-1-3,0 1-2 1,-2 1 0 1,2 2-3-1,-2 0-11 0,2 0-19 0,-4 3-17-1,4 6-3 2,-4 4 7-1,4 3 22-1,0 8 17 2,-7 2 8-1,5 6-1 2,0 4 1-3,2 1-2 4,0 1-2 8,0 0 0-14,0 4-5-1,0-1-2 0,4-2-2 16,-2 0-9-15,3 0-16-1,-5-3-36 1,2-3-51-1,0 0-62 15,2-2-117-14,-2-8-257-1,0-8 81 0</inkml:trace>
    </iact:actionData>
  </iact:action>
  <iact:action type="add" startTime="99182">
    <iact:property name="dataType"/>
    <iact:actionData xml:id="d58">
      <inkml:trace xmlns:inkml="http://www.w3.org/2003/InkML" xml:id="stk58" contextRef="#ctx0" brushRef="#br0">18614 13593 1017 0,'0'0'67'2,"0"0"-80"1,0 0 38 1,0 0 55 0,0 0 6 0,0 0-5 0,0 0-4 0,0 0-1 0,0 0-8 2,0 0-8-2,0 0-4 0,124 114-3 0,-107-109-2 1,0-1 0-2,-1-2 0 1,-1 2-51 0,3-4-167 0</inkml:trace>
    </iact:actionData>
  </iact:action>
  <iact:action type="add" startTime="101753">
    <iact:property name="dataType"/>
    <iact:actionData xml:id="d59">
      <inkml:trace xmlns:inkml="http://www.w3.org/2003/InkML" xml:id="stk59" contextRef="#ctx0" brushRef="#br0">18604 13435 80 0,'0'0'162'3,"0"0"26"1,0 0-10 0,0 0-37 2,0 0-41-3,0 0-39 1,0 0-23 0,0 0-6 1,0 0 10-2,0 0 14 1,0 0 11 0,0 0-5 1,10 15-13-2,-10-4-23 2,0 0-17-1,0 4-7 0,0 0-9 2,0 1-2-3,2-1 1 2,3 4 3-1,-1-3-2 0,0 6 4 0,6-2 0 0,-2-1-3 0,5-1 2 0,-3-1-3 0,7 2 1 0,-5-4 0 0,5 2-4 2,-3-3-14-1,3 0-9 2,-5-1-9-5,-2 2-9 13,3-1 7-14,-5-2 3-1,2 0 6 0,-1-3 8 16,1 0 10-15,-2-3 5-1,3-5 7 1,-1-1 7-1,0 0 5 15,1-6 11-14,3-3 7-1,1-3 4 15,-3-4-4-13,2 1-4-2,1-3-8 0,-3 1 0 15,3 0 2-15,-1 0-1 0,-3-1 0 0,-1 0 1 2,0-1-2 12,-1 0 1-13,-3 0 2-1,0 0 4 16,-6-1 9-15,0 3 15-1,0 0 10 0,0-2 6 15,-6 0-2-14,-5 2-13-1,3-3-11 0,-4-3-6 17,1 2-7-16,-3-4-1-1,2 5-2 0,-5-3-1 15,0 2 4-13,-1 2 6-2,1 2 8 0,-1 4 4 14,-3 2 5-12,0 4-1-2,1 5-3 0,-7 2-6 14,0 0-7-13,-6 8-3-1,0 3-3 0,2 3-1 17,0 3-3-16,4 2-7 0,2 1-8-1,2 4-10 14,5 1-11-12,3 1-11-2,1 3-14 0,12 3-59 16,2-2-158-15,0-6-614 0,0-8 228-1</inkml:trace>
    </iact:actionData>
  </iact:action>
  <iact:action type="add" startTime="102553">
    <iact:property name="dataType"/>
    <iact:actionData xml:id="d60">
      <inkml:trace xmlns:inkml="http://www.w3.org/2003/InkML" xml:id="stk60" contextRef="#ctx0" brushRef="#br0">19319 13514 517 0,'0'0'-43'3,"0"0"0"0,0 0 44 2,0 0 130-2,0 0 53 2,0 0 26-2,0 0-16 1,0 0-47 0,133-11-54 1,-113 11-49-2,1 2-26 1,-2 1-15 2,-1 1-12-2,-3 0-26 0,1 2-61 0,-1 0-122 0,-3-2-247 0,-6-1-168-3</inkml:trace>
    </iact:actionData>
  </iact:action>
  <iact:action type="add" startTime="102780">
    <iact:property name="dataType"/>
    <iact:actionData xml:id="d61">
      <inkml:trace xmlns:inkml="http://www.w3.org/2003/InkML" xml:id="stk61" contextRef="#ctx0" brushRef="#br0">19361 13680 100 0,'0'0'30'1,"0"0"19"2,0 0 9 1,0 0 21 0,0 0 7-1,142 16-4 2,-107-16-4-1,-2 0-14 12,1 0-23-15,3 0-84-1,-12-1-213 16,-11 0-112-15</inkml:trace>
    </iact:actionData>
  </iact:action>
  <iact:action type="add" startTime="104529">
    <iact:property name="dataType"/>
    <iact:actionData xml:id="d62">
      <inkml:trace xmlns:inkml="http://www.w3.org/2003/InkML" xml:id="stk62" contextRef="#ctx0" brushRef="#br0">19865 13752 14 0,'0'0'147'2,"0"0"-79"1,0 0-95 2,0 0 3-2,0 0 21 0,0 0 27 2,0 0 13-1,0 0 5 0,0 0 3-1,0 0-10 1,0 0-3 2,0 0 2-2,46-108 12 0,-38 100 22 0,-2-1 19 0,-2 2 13 1,4-2 0-1,-1-2-6 0,-3-2-19 0,4-3-16 0,0 1-17 0,3-2-17 0,-1-2-9 1,0-3-8-1,3-2-2 0,5-2 0 1,-3-3 1-2,1-6 0 3,3-3 0 5,-3-2 5-10,9-1 3-1,-8-3 9 15,3 0 1-15,3 3 0 0,-6 1-2 0,1 3-8 17,-1 9-3-16,-5 3-8-1,-1 3-4 0,-1 4-7 16,-2 7-6-15,-6 3-7-1,0 4-25 0,-2 4-23 15,0 3 0-14,0 9 11-1,-4 5 27 1,-2 6 28 14,-2 9 6-14,4 4 0-1,-5 7-1 0,1 2-1 16,2 4 0-15,2 3-3-1,2-1-2 0,0 3-5 16,2-2-5-15,0-2-10-1,0 0-23 0,4-4-38 15,0 0-54-14,-2-6-46-1,0-4-40 0,4-4-62 16,-4-10 259-15,0-9 27-1</inkml:trace>
    </iact:actionData>
  </iact:action>
  <iact:action type="add" startTime="105044">
    <iact:property name="dataType"/>
    <iact:actionData xml:id="d63">
      <inkml:trace xmlns:inkml="http://www.w3.org/2003/InkML" xml:id="stk63" contextRef="#ctx0" brushRef="#br0">20411 13322 212 0,'0'0'247'2,"0"0"-205"1,0 0-67 2,0 0 27-2,0 0 18 1,0 0 4 0,0 0-5 0,0 0 0 0,0 0-1 0,0 0 6 0,0 0 2 0,0 0-2 0,41 124-6 2,-31-108-4-2,1 0-5 1,-1 1-1-2,2 0-1 1,-1 0-2 0,1 1-6 0,3-4-1 0,-9 2 0 0,8-3 2 1,-7-3 5-2,3-3 2 1,-2-3 6 3,0-3 11-3,-3-1 15 0,1-2 19 0,-2-7 17 0,4-3 0 0,-2-6-9-1,1-1-20 1,1-4-23 1,0-3-19-1,0-3-14 3,-3-2-7 8,1-1-8-15,-6-2-6 0,0-3-4 0,0 0 0 16,0 5 10-15,-11 0 8-1,1 2 13 0,-6 6 2 16,1 4 3-16,-6 6 7 0,1 4-6 0,-9 8 0 18,6 2-6-17,-10 4-5-1,8 4 1 0,2 5-2 15,-1 0-9-14,7 4-17-1,1 3-28 0,3-4-127 16,7-6-423-15</inkml:trace>
    </iact:actionData>
  </iact:action>
  <iact:action type="add" startTime="105548">
    <iact:property name="dataType"/>
    <iact:actionData xml:id="d64">
      <inkml:trace xmlns:inkml="http://www.w3.org/2003/InkML" xml:id="stk64" contextRef="#ctx0" brushRef="#br0">20820 13378 121 0,'0'0'214'2,"0"0"-45"1,0 0 17 0,0 0-15 3,0 0-17-2,0 0-19-1,0 0-19 1,-23 118-19 0,23-108-36 2,0 0-25-4,2 0-10 2,7-2-3 0,1 2 7 0,-4-1 6 1,11-1-2-1,-5-1-5-1,1 3-2 4,1-1-4-3,5-1-1 0,-3 0 1-1,1 0-9 2,-3-1-3-1,3-2-6 0,-5-1-2 0,-2-1 8 0,5-1 6 0,-9-2 8 0,2 0 10 0,1 0 8 2,-1-7 3-2,4 0-3 0,-3-4-6 0,1-5-10 0,-4-4-9 0,11-1-5-1,-7-2-3 1,-2-3-3 2,5-4 1-1,-5-2 0 12,-4-2-2-16,0-2 5-1,-2 0-1 0,-2 0 0 16,0 4 1-15,-8 0-1-1,0 5-1 0,-5 3-3 15,1 3-5-13,-7 4-15-2,-8 4-9 0,3 4-6 0,-14 6-7 32,3 3 8-30,-6 14 6-2,-2 1 2 0,1 6 7 1,5 4-7-1,2 2-12 0,2 2-39 0,10 3-87 13,4-9-230-11,7-5-887-2</inkml:trace>
    </iact:actionData>
  </iact:action>
  <iact:action type="add" startTime="107393">
    <iact:property name="dataType"/>
    <iact:actionData xml:id="d65">
      <inkml:trace xmlns:inkml="http://www.w3.org/2003/InkML" xml:id="stk65" contextRef="#ctx0" brushRef="#br0">21661 13360 8 0,'0'0'147'1,"0"0"-34"2,0 0-41 0,0 0-30 1,0 0-20 0,0 0-10 0,0 0-3 0,0 0-9 0,0 0-8 0,0 0-11 0,0 0-8 0,0 0-1 2,-6-1 1-2,6 1 7 0,0 0 8 0,0 0 7 0,0-1 5 0,0 1 10 0,0 0 4 1,0-1 9-2,0 1 16 1,0 0 11 0,0 0 6 0,0 0 3 0,0-2 2 2,0 2-5-2,-2 0-3 0,2 0-13 1,0 0-11-1,-2 0-11 0,2-1-11 0,-2 1-4-1,2 0-6 2,0-1-8-1,0 1-2 0,0-1-1 0,0 1 7 2,0-1 11-3,0 1 11 2,0-1 8-1,0-2 0 0,0 2-3 0,0 0 1 0,0-1 0-1,0 0 4 2,0 2 5-1,0-1 0 0,0 1 3 0,0 0 3 0,0 0 6 2,0 0 4-2,0 0 1 0,0 0-2 0,-4 0-10-1,2 0-7 1,2 0-5 0,0 0-3 0,-2 0-2 0,-2-1-3 1,4 1 0-1,-3 0-3 0,1 0-4 2,2-2 0-2,-2 1-5 0,0-1 1 0,-4 1-2 0,0-1 1 0,2 2 1-1,-2 0-4 2,-3 0-1-1,3 0-4 0,0 2 0 0,-2 1 0 0,3 2 2 0,-3 1 5 2,-2 2 1-2,6 1 4 0,-5-1-2 0,1-2-3 0,6 3-3 0,-2 0-6 0,-2-2-1 0,4 2 0 0,-4-1 3 0,3 0 1 0,1-1 1 0,-2 1-4 2,0 2 0-2,2 1 1 2,-2 0-1 6,2 3 5-10,2-1 1-2,0 3 2 0,0-1 3 15,0 2 4-14,2-1 0-1,4 5-2 0,2-4 1 15,-3 0-5-14,5-1 3 0,-2-1 0 14,5-5-1-14,-5 0 3-1,4-2 5 1,-1-2 8-1,3-2 9 15,-2-1 7-14,-1-2 4-1,1-1 0 0,1 0 1 16,1-1-2-15,-2-3-5-1,-1-2-7 15,5 0-7-13,-7 1-9-1,5-3 0-1,-2 2-2 0,-3 0-2 15,1-2 3-14,-2 0-2-1,-1-2-1 0,1 2 3 14,0-3 1-13,0-1 0-1,1 0-2 16,-5-5-1-14,4 4-7-2,0-1 5 0,-4-3-1 0,5 1-1 15,-1-1 4-14,-4-1-6-1,4-1-1 0,1 2 1 16,-5 1-2-15,2-1 2-1,2 5-2 15,-4-1-1-13,0 2-4-2,1 4 1 0,3-1-1 0,-4 1 0 15,-4 4-3-14,2 1-5-1,-2 2-10 0,0 0-13 16,2 0-5-15,-2 0 7-1,0 4 14 0,4 3 18 5,-4 2 12 5,0 1 0-10,0 4-5 17,0-1 0-16,0 0-7-1,2 1 0 0,-2-1 1 0,2 1-1 16,5-2 2-16,-5-2-1 0,0 4 1 0,0-2 0 17,4-1 1-16,0 1 0-1,-4-3-2 1,0 2 2 14,-2-3-2-14,4 1 1 0,-4-3-2-1,5-2-1 15,-5 0 2-14,2 1 3-1,-2-2 4 0,0 0 2 15,0-2 3-14,0 2-3 0,0-1 0-1,0 2-1 3,0-2 2 1,0 1 0 0,0 1-2 2,0-1-2-4,0-1-8 2,0-1 2 0,0-1-2 1,0 0 1-2,0 0 8 1,0-3 0 2,0 1 2-2,0 0 1 0,0-3 1 1,6-2-5 2,-4 1-1-6,2-6-2 3,2 5-4 8,0-4 2-11,-1 2 0-1,-3-2 2 15,6-1 1-14,0-1-1-1,-4 1-1 0,5-3 0 16,-1 0 1-15,-4 2 1-1,6-3 1 0,-1 4-1 15,-1-1-1-14,0 1-1-1,-4 3-2 1,-2 4 1 1,5 2-2 12,-7 0-2-13,2 1-2-1,-2 2-8 16,0 0-3-15,0 2 9-1,0 4 4 0,0 1 8 15,0 3 7-14,0 2-7-1,0 1-6 1,0-1-4 13,4 0-10-13,-4-2 1-1,0 0-7 1,4 1 1 14,-4-4-1-13,2 0 1-2,4-1 5 0,-2 0 2 15,0 1 8-14,-1-1 3-1,-1 0 3 0,2-2-1 15,0-1-4-13,-2 2-12-2,0-4-19 0,2 1-17 15,0-2-9-13,-4 0 5-2,4-2 10 0,3-7-3 15,1 0-19-14,-4-2-29-1,4-1-17 0,3-1 8 15,-7 0 30-14,8 1 33-1,-6 1 29 0,3-1 16 17,-1 2 8-16,0 1 10-1,0 1 6 0,-3 4 3 15,-3 1 0-14,0 3 8-1,-2 0 18 0,4 0 31 3,-4 6 30 9,2 2 11-10,0 1-4-2,2 3-28 15,-2 3-30-14,0 1-28-1,-2 2-19 1,2-1-11 14,4 0-4-14,-3 0-3-1,3-1-4 0,-2-1-6 15,0 3-15-14,4-4-21-1,-2-1-72 0,-3-3-173 17,1-2-863-16</inkml:trace>
    </iact:actionData>
  </iact:action>
  <iact:action type="add" startTime="108848">
    <iact:property name="dataType"/>
    <iact:actionData xml:id="d66">
      <inkml:trace xmlns:inkml="http://www.w3.org/2003/InkML" xml:id="stk66" contextRef="#ctx0" brushRef="#br0">22323 12822 248 0,'0'0'388'3,"0"0"-308"-1,0 0 0 3,0 0 37-3,0 0 16 3,0 0-5-2,0 0-15 2,0 0-11-2,0 0-15 1,0 0-26 0,0 0-23 0,124-3-17 0,-114 6-14 2,1 0-1-1,-3 0-4-2,0 2-2 2,-6-3 1-1,2 4-4 0,0-3-2 0,-4 2 1 0,0-1 3-1,0 2 2 2,0 0 0-2,-6 1-2 2,4 2-8 1,-6-1-6 2,-2 1-4-8,3 0-2 3,-5 0-4 1,4 2 5 0,-5-3 1 0,7 3 2 0,-6 1 6 0,5-2 4 0,1 1 4 0,-2-1 3 2,4 1 2 7,0 0-2-12,-2-1-3-1,-1 2 1 16,5-1-2-16,0 3-1 1,2-1-1-1,0 2 0 16,2-1 0-16,9 1 1 0,-3 1 6 0,8-2 6 17,-1-1 7-16,6-2 6-1,5-2 7 0,-3-1-2 15,2-3-6-14,6-2 0 0,-6-3-5-1,4 0-2 15,0-3-5-12,-5-5-18-3,-1-2-65 0,2 1-153 0,-11-1-326 14,-3 4-138-12</inkml:trace>
    </iact:actionData>
  </iact:action>
  <iact:action type="add" startTime="117474">
    <iact:property name="dataType"/>
    <iact:actionData xml:id="d67">
      <inkml:trace xmlns:inkml="http://www.w3.org/2003/InkML" xml:id="stk67" contextRef="#ctx0" brushRef="#br0">14517 15063 102 0,'0'0'184'3,"0"0"-18"0,0 0-25 1,0 0-18 0,0 0-8 0,0 0-2 0,0 0 15 2,0 0-1-2,0 0-5 0,0 0-27 1,0 0-32-1,0 0-17 0,0 0-18-1,0 0-1 2,0 0 0-1,0-2-3-1,0-2-8 2,0-2-9-2,0-4-6 2,0 1 0 1,5-3 2-3,1-2 3 2,-4 1 2-1,2 1-1 0,-2-1 0 0,0-1 3-1,0 0-3 2,6 0-1-1,-3-3 1 0,-1 2-4 0,-2 0 1 0,4 1-2 4,0-3-6-1,0 5 0-6,-4-2 2 15,9 3 0-14,-5 2 3-2,-2 0 1 0,2 3-2 0,3 1-1 14,-5 0 3-12,-2 0 0-2,6 1 2 0,-4 1 1 15,0 0-2-14,0 0 0-1,7-2 3 16,-5 2-2-14,-4 0 3-2,8 0-4 0,-6 1-3 0,-1 0-3 16,1 2-6-15,-2 0 1-1,6 0-3 0,-6 0 2 31,2 2 1-29,0 1 8-2,-2 3 8 0,7 1 4 0,-5 2 8 0,0 3-2 0,0 1 0 0,4 0-6 15,-1 0-5-14,-5 1-3-1,2-2-3 0,4 1 0 15,-4-2-2-14,0-1 2-1,-4 1-2 16,2 1 1-15,-2-1-2 0,0 0 1-1,0 3 0 0,-2 2 0 15,-2 1 3-14,-8 0-4-1,6 4 2 0,-11 2-2 16,7-1 2-15,-7 3 2-1,1-2-2 1,-3-2 2 13,-2 0-1-12,1-2-4-2,-1 1 2 0,2 1-4 15,-3-4-6-14,-1 3-6-1,0-3-10 0,0 2-11 15,-1-3-11-14,3 0-16-1,4-3-13 16,1-1-8-15,1-3-14-1,7-2-19 1,-2-1-20-1,8-3-47 15,2 0-10-14,0 1 27-1,0-2 40 0,4-2 66 15,6 2 42-14,-4-2 21-1,9 0 15 16,-5 0 21-14,7 0 21-2,1-2 21 0,-1 0 9 0,2 1 10 15,-1 0 2-14,1 1-5-1,-7 0-10 0,7 0-21 17,-1 4-16-16,-1 1-18-1,-5 2-7 0,1 0-4 14,1-1-4-14,-4 3 0 0,3-2 0 2,-3 0 1 13,1 0-1-14,-1-1-2-1,0-2-3 0,-4 0 2 16,7-4-7-16,-7 2-10 0,4-2-36 0,-3 0-113 16,-5 0-396-14,0 0 69-2</inkml:trace>
    </iact:actionData>
  </iact:action>
  <iact:action type="add" startTime="118514">
    <iact:property name="dataType"/>
    <iact:actionData xml:id="d68">
      <inkml:trace xmlns:inkml="http://www.w3.org/2003/InkML" xml:id="stk68" contextRef="#ctx0" brushRef="#br0">14927 15079 77 0,'0'0'236'4,"0"0"1"-1,0 0-38 1,0 0-50-1,0 0-49 2,0 0-31-2,0 0-12 3,0 0-5-2,0 0 0 0,0 0-5 0,0 0-3 0,0 0-5 0,0 0-2 1,0 0-7-1,24-80-6 0,-19 72-8-1,-3 1-7 2,-2 0-3-1,2-2-5-1,-2 1 1 4,0 0-1-3,4-1 0 0,-4 3 6 0,2-2 1 0,0 0 4 0,2 0 3 0,2-1-5 0,-4 1-3-1,3-2-5 2,-3 3-5-2,6 0-2 1,-4 0 0 2,0 2-3-1,-2-1-2-2,0 1-6 1,7 3-1 1,-3-2-2-1,-2 1-2 1,6 1 0-2,-4 0-3 0,-1 0-9 2,1 1 3-1,0 1 2-1,-2 0 4 2,-2 0 11 1,2 0 3-2,0 1 1-1,3 1 5 2,-3 0 3-1,-2 0-3 0,2 1 4 0,4 1 0 0,-4 0-2 0,1 3 6 0,-3 0 0 0,6 0 3 0,-6 0 1 1,0 0 1-1,2 0-3 0,-2 0-3 0,-2 1 3 1,0-2-4-1,2 1 2 0,-2-1 1-1,0 0 3 2,0-1 6-1,0-2 5 0,0 4 3-1,0 0-7 2,-2 1-1 1,0 1-7-2,-2 2-2 0,0-1 1 0,-4 2-3 0,3 1 1 0,-1-2-2 1,-4-2-1 2,6 2-2-6,-2-1 3 14,-3-3-3-14,5-1 1-1,0 1 3 17,0-3-1-16,-4 0 6-1,6-2 2 0,-3 0 3 1,1-2-2 14,2 0 1-14,-2 0-3-1,4 0-8 0,0 0-8 2,0 0-23 2,0 0-27 0,0 0-4 0,4 0 7 2,0 0 20-2,3 2 25 0,3 1 7 0,-2-1-1 0,5 2 0 9,-3 0-1-12,6 1-2-1,1-1-2 15,0 2-1-14,-5-1 1-1,4-1 1 0,1 0 2 29,0 0 2-29,-9 2 2 0,10-1 3 0,-5 1 4 0,-3 0 2 0,5 2 1 0,-9 3 4 18,4 0 0-17,-4 3 2-1,-4-1 6 0,0 3 0 0,-2-1 7 15,0 0 2-14,0 1 2-1,-6 0-2 16,-2-1-5-14,2 1-2-2,-5-2-6 0,-1 1 3 0,-4 0-2 17,-3-1-1-16,2-1 10-1,1-4 4 1,-3-4 6 11,-1-1 0-10,-1-2-5-2,2-2-13 18,1 0-8-17,-1-6-6-1,3 2-12 0,1 0-8 0,3-2-19 16,-1-1-42-13,7 3-84-3,2 1-183 0,2 1-744 0</inkml:trace>
    </iact:actionData>
  </iact:action>
  <iact:action type="add" startTime="120278">
    <iact:property name="dataType"/>
    <iact:actionData xml:id="d69">
      <inkml:trace xmlns:inkml="http://www.w3.org/2003/InkML" xml:id="stk69" contextRef="#ctx0" brushRef="#br0">15607 15044 166 0,'0'0'156'3,"0"0"-11"0,0 0-36 1,0 0-37 0,0 0-28 0,0 0-14 1,0 0-8-2,0 0 2 1,0 0-2 2,0 0-7-1,0 0-2-2,0 0-2 1,0 0 4 0,0 0 7 0,27 103 8 0,-19-103 6 0,4 0 9 0,-3 0 1 0,3-4-9 0,-4-4-4 0,3 2-4 2,-3-1-6-1,0-1 0-2,-4 2-2 1,-2 0 3 0,0 0 16 0,-2 3 17 1,0 0 2-1,-2 3-10-1,-2 0-23 2,-4 0-25-1,0 5-10 0,-5 2-4 0,3 2 3 2,-7 0 3-2,11 0-2-1,-8-2-16 1,12 0-37 1,-3-3-68-1,3 1-104 0,2-3-123-1,0-1-149 2,0 0 423-4</inkml:trace>
    </iact:actionData>
  </iact:action>
  <iact:action type="add" startTime="120847">
    <iact:property name="dataType"/>
    <iact:actionData xml:id="d70">
      <inkml:trace xmlns:inkml="http://www.w3.org/2003/InkML" xml:id="stk70" contextRef="#ctx0" brushRef="#br0">15621 15307 49 0,'0'0'85'2,"0"0"-48"0,0 0 12 3,0 0 34-2,0 0 25 1,0 0 14 0,0 0-11 0,0 0-34-1,0 0-28 2,0 0-1 0,0 0 3-1,0 0 7 0,0 0 3 0,0 0-3 1,42 66 0-1,-30-66 2-1,0 0 1 2,-3 0-4-1,5-5-7 0,-8-1-14 0,7 0-7-1,-7 2 3 2,-2 0-1 1,4 0 10-2,-6 1 15-1,0 0 27 2,-2 1 18-1,0-1-5-1,-8 1-14 1,2 0-31 0,0 0-20 0,-9-1-6 0,3 1-3 0,2 2-6 0,-3 0-12 2,3 0-7-2,-5 0-15 0,9 2-23 0,2-1-50 0,0-1-172 0,4 2-415 0,0-2-296-3</inkml:trace>
    </iact:actionData>
  </iact:action>
  <iact:action type="add" startTime="121605">
    <iact:property name="dataType"/>
    <iact:actionData xml:id="d71">
      <inkml:trace xmlns:inkml="http://www.w3.org/2003/InkML" xml:id="stk71" contextRef="#ctx0" brushRef="#br0">16227 15258 89 0,'0'0'285'3,"0"0"-60"2,0 0-42-1,0 0-25 0,0 0-24 0,0 0-2-1,0 0 17 1,0 0 7 1,0 0-23-2,23-117-35 1,-11 88-33 0,5-3-27 1,-5-2-18-2,2-3-8 1,3 0-7 3,-3 2-5-3,-3 0-4-1,3 2-1 1,-3 2-5 1,-1 4 1-1,-4 6 1 0,0 2-1 0,1 7 9-1,-5 1 3 2,-2 6 3-1,0 1 2 0,0 4-2 0,0 0-9 2,0 0-11-2,-5 7-3-1,-1 1-3 2,-2 8 9-1,4 3 12 0,-4 3 5 0,1 4 7-1,1 3-1 3,-2 4 0 10,4 1 0-15,0 4 3-1,2 0 3 0,0 2-3 16,2 1-2-16,0-2-6 0,0-2-7 0,2-2-4 16,0-6-8-15,0 0-9-1,0-2-12 0,4-3-21 17,-2-3-51-16,0-2-93-1,-2-5-184 0,0-5-534 0</inkml:trace>
    </iact:actionData>
  </iact:action>
  <iact:action type="add" startTime="122043">
    <iact:property name="dataType"/>
    <iact:actionData xml:id="d72">
      <inkml:trace xmlns:inkml="http://www.w3.org/2003/InkML" xml:id="stk72" contextRef="#ctx0" brushRef="#br0">16547 15124 94 0,'0'0'286'1,"0"0"-155"3,0 0 23 0,0 0 45 0,0 0 7 0,0 0-22 0,0 0-30 0,0 0-39 0,0 0-34 0,0 0-26 2,104 123-20-2,-88-114-10 0,1-3-8 0,-5 3-4 1,5-5-5-1,-3 1-6-1,-1-2 2 1,1-3-2 0,3 0 4 0,-3 0-2 0,0 0 2 0,1-3-2 0,-1-2 0 2,-1 0 5-2,-3-3-1 0,-2 4 7 0,-1-2 5 0,-1-2 4 0,-4 0 2 0,0-4-4 0,2 1-5 0,-4-3-5 0,2-2-3 0,-2-2-3 0,4-3-3 4,-4-1-2 7,0-1 0-14,0-2 1-1,-4-1 1 0,2 2 3 16,-2-1-1-15,-2 5 1-1,-2 0 0 0,-1 2 1 16,-3 6-3-15,-3-1-2-1,1 3-2 0,-5 6-3 16,-1 1-2-16,1 3-3 0,-4 1 0 0,1 7 1 16,-3 4 1-15,-2 1 2-1,2 2-6 0,0 2-8 16,3 1-8-15,-1-1-22-1,2 6-36 0,2-2-86 16,3 1-143-16,6-5-242 0,3-7-183 0</inkml:trace>
    </iact:actionData>
  </iact:action>
  <iact:action type="add" startTime="122641">
    <iact:property name="dataType"/>
    <iact:actionData xml:id="d73">
      <inkml:trace xmlns:inkml="http://www.w3.org/2003/InkML" xml:id="stk73" contextRef="#ctx0" brushRef="#br0">17103 15129 414 0,'0'0'116'2,"0"0"-42"2,0 0 2-1,0 0-20 4,0 0-17-4,0 0 7 1,29 120 16 1,-16-107 18-2,1 2 11 1,3-5 8 0,1 1-5 1,3-2-9-1,0-4-12 0,-1-1-10 0,3-2 6 0,-2-2 1 2,-1 0-7-3,1 0-5 2,-2 0-12-1,1-5-8 0,-3 1-5 0,1-1-4-1,-3-4-10 2,-1 1-8-1,1 1-2 0,-5 0-5 0,3-4 0 0,-5-1 3 1,0-1 1 0,-4-3-4-1,-2-3-2-1,5-3-4 2,-7-3-6 0,0-4 0 5,-2-1-1-9,-5-1 4-1,-3 2 5 16,0 1 5-15,-7 3 5-1,3 3 1 0,-3 2-2 16,-2 8-1-15,-3 1-3-1,-3 2-1 1,-2 8 2 14,0 1-4-14,-6 5 0-1,4 5-3 0,-4 5-4 16,0 4-7-15,6 3-11-1,0-1-16 0,5 8-25 16,1-3-62-15,8-4-188-1,5-9-940 0</inkml:trace>
    </iact:actionData>
  </iact:action>
  <iact:action type="add" startTime="123233">
    <iact:property name="dataType"/>
    <iact:actionData xml:id="d74">
      <inkml:trace xmlns:inkml="http://www.w3.org/2003/InkML" xml:id="stk74" contextRef="#ctx0" brushRef="#br0">17848 15068 1213 0,'0'0'95'1,"0"0"-40"3,0 0 11 0,0 0 10 0,0 0-22 0,0 0-11 2,0 0-8-4,132-27-11 2,-105 27-12 0,-5 0-11 0,1 0-12 0,2 0-17 2,-8 5-35-2,3 1-97 0,-1 0-154 0,-7-2-261 0,-4-1 52-3</inkml:trace>
    </iact:actionData>
  </iact:action>
  <iact:action type="add" startTime="123459">
    <iact:property name="dataType"/>
    <iact:actionData xml:id="d75">
      <inkml:trace xmlns:inkml="http://www.w3.org/2003/InkML" xml:id="stk75" contextRef="#ctx0" brushRef="#br0">17924 15183 1121 0,'0'0'7'1,"0"0"-67"2,0 0 40 6,0 0 18-8,0 0-3 14,0 0 3-14,0 0-1-1,124 16 0 0,-105-10-2 16,-1 0-14-15,-1-1-46-1,6 0-109 1,-9-3-167 14,-4-1-88-14</inkml:trace>
    </iact:actionData>
  </iact:action>
  <iact:action type="add" startTime="125448">
    <iact:property name="dataType"/>
    <iact:actionData xml:id="d76">
      <inkml:trace xmlns:inkml="http://www.w3.org/2003/InkML" xml:id="stk76" contextRef="#ctx0" brushRef="#br0">18588 14902 127 0,'0'0'139'3,"0"0"0"1,0 0-2-1,0 0 7 3,0 0-7-2,0 0-12 0,12 120-16 0,-8-98-28 0,0-1-15 1,2 1-13-2,5-1-4 2,-7-2-6-1,6-2-11 0,1-1-8 0,1-2-8 0,0-1-3 0,3-1 0 2,1-2 5-2,5-3 4 0,-4-2 5 0,3-3 9 0,1-1-3-1,-2-1 1 2,1 0-1-1,-1-1-6 0,-3-4 0 0,-1 0-3 0,1 0-3 0,-1-1-3 2,-5-1 2-2,0-1 0-1,-1-2 3 1,1-1 1 0,-4-1-1 0,3-5-1 1,-7 0-6-1,4-5-4 2,-6-2-6-2,4-2-3-2,-4 0 0 13,0 0-2-14,0 1 6-1,0-3-4 16,0 5 0-15,-4-3-4-1,-2 3-1 1,-1-1 5-1,-1 4 6 15,-2 4 6-14,-1 2-4-1,-3 6-1 0,-3 2-12 15,1 5-9-15,-5 1-5 0,-4 8-6 17,3 4 3-16,-7 5 3-1,0 3-1 0,4 4-6 16,-4 3-17-14,2 1-48-2,7-1-94 0,7-6-199 1,5-4-800-1</inkml:trace>
    </iact:actionData>
  </iact:action>
  <iact:action type="add" startTime="126198">
    <iact:property name="dataType"/>
    <iact:actionData xml:id="d77">
      <inkml:trace xmlns:inkml="http://www.w3.org/2003/InkML" xml:id="stk77" contextRef="#ctx0" brushRef="#br0">19094 15166 352 0,'0'0'194'3,"0"0"-136"0,0 0 31 2,0 0 61-1,0 0 27-1,0 0 3 1,0 0-38 1,0 0-32-2,-2 125-31 1,-2-107-29 0,4-2-13 0,0 0-18 2,0-1-8-2,0 0-9 0,0-1-5 0,0-3-7 0,0 1-36 0,4-4-114 0,-4 0-334 1,0-3-443-5</inkml:trace>
    </iact:actionData>
  </iact:action>
  <iact:action type="add" startTime="126753">
    <iact:property name="dataType"/>
    <iact:actionData xml:id="d78">
      <inkml:trace xmlns:inkml="http://www.w3.org/2003/InkML" xml:id="stk78" contextRef="#ctx0" brushRef="#br0">19338 14897 318 0,'0'0'108'2,"0"0"-43"-1,0 0 15 3,0 0 17 2,0 0 5-2,0 0 6 1,0 0 2-1,0 0-9-1,0 0-17 2,0 0-19-2,0 0-9 1,0 0-12 1,0 0-11-2,0 0-5 1,99-95-9 1,-82 95-6-1,3 6-3 2,-1-2-2-2,-3 3-2 0,-3 1-2 0,3-1-1 0,-3 2 0-1,-3-4 3 2,0 4 0-2,-1-1 3 2,-7-1 7-1,4 0 5 0,-6-1 14 0,0 3 5 2,0 1-2-2,0 0-6 0,-6 3-14 0,0-1-9 0,-3 3-6-1,1-3 0 4,-6 5-2 5,7-3-3-11,-9 1-4-1,6 2-6 15,-3-2-4-14,-3 1-6 0,1-2-1-1,1 3 4 15,-3-3 6-14,7-1 7-1,-1-2 7 0,1-4 7 16,4 3 0-15,4-2 3-1,-4-1 2 0,6 0 5 2,0 5 6 12,4-1 3-13,0 2 0-1,6 1-8 15,1-2-8-14,5 4-2-1,-3-3-7 0,3 1 2 16,-1-1-1-16,3-1 0 0,-3-2-1 0,1-2 1 17,-1 0-1-16,1-2-2-1,3-3 0 0,-3-2-4 15,3-1-11-13,0 0-26-2,-1-5-85 0,-3-2-238 15,-5 3-864-12</inkml:trace>
    </iact:actionData>
  </iact:action>
  <iact:action type="add" startTime="127501">
    <iact:property name="dataType"/>
    <iact:actionData xml:id="d79">
      <inkml:trace xmlns:inkml="http://www.w3.org/2003/InkML" xml:id="stk79" contextRef="#ctx0" brushRef="#br0">19805 15036 198 0,'0'0'123'3,"0"0"-13"0,0 0 5 0,0 0 3 1,0 0 19 0,0 0 2 0,0 0-18 1,0 0-17-2,0 0-23 1,0 0-8 0,0 0-3 2,0 0 4-1,0 0 7-1,19-62 8-1,-19 59-1 2,2-2-11-1,-2 2-13 0,2-1-18 0,-2-1-17 0,4-1-16 0,-2-1-7 0,2 3-6-1,2-2-1 2,-4 2 2 1,7-2-3-3,-5-1 1 1,2-1 0 1,2 2 0-1,3-3 0 0,-7 2-3 0,6-1 1 0,-2 0-2 0,3 1-1 0,-3 1 3-1,0 0-1 3,-2 4 0-3,1-2 4 3,-3 1-6-2,2 1-1 0,-2 1 0 0,2 0-3 0,-2-1 1 0,3 2 3 2,-5 0 3-5,6 0-2 3,-6 0 4 0,4 0 3 0,0 0-2 0,1 0 4 2,-5 0-4-2,4 2 0 1,-4 0-3-1,6 0 0 0,-8 1-4 0,4-1 0 0,3 0 0-1,-5 5-5 2,0-3 6-2,-2 1 1 3,6 3 2-3,-6-2 3 1,0 1 3 1,0 0 4 0,0 1 0-1,0-1 8 0,0 2-5 0,-4-2-3 0,2 1 0 0,0 0-7 0,-5-1 2-1,1 2-1 1,6-1-4 0,-8-1-2 1,0 1-1 0,4 1 2 0,-5-4-2-1,1 1 2-1,4 3-1 2,-2-1-1-1,-3-1 6 0,5-1 4 0,-2 0 1 1,2-3 2-2,-2 1-2 14,4 0-2-16,0-2 2-1,2-1-1 0,0 0-6 16,0 0 0-15,0-1-6-1,0 0-6 0,0 0-14 3,0 0-20 1,0 0-6 0,0 0 7 0,2 0 20-1,4 0 25 2,0 0 5 4,9 0 1-8,-3 0-5 15,0 0-7-15,1 0 8-1,1 0-1 0,3 2-1 16,-3 1 4-16,-1 2-9 0,3 1-3 1,-5 1 0 14,1 2 1-14,-2 1-1-1,1 1 3 0,-1 1 3 15,-2 1-3-14,3-3 5-1,-3 3 1 0,-4-1-2 16,4 0 0-16,-4 0-3 0,3 0 1 0,-7 0 2 16,0-1 5-15,0 2 5-1,0 0 3 0,0-1 7 16,-9 2-1-16,-1 0 5 0,0 3-3 1,-3-3 2 15,-1 1 1-16,-1 0 9 0,-3-2 2 0,-3-1 2 16,2-1 8-15,-1-5-9-1,-1-3 0 0,2 0-2 17,3-3-11-17,-3-3-5 0,1-2-14 0,7-4-21 16,-1-2-33-16,4-1-48 0,-3 2-104 0,9 0-251 17,-2 4-663-17</inkml:trace>
    </iact:actionData>
  </iact:action>
  <iact:action type="add" startTime="129384">
    <iact:property name="dataType"/>
    <iact:actionData xml:id="d80">
      <inkml:trace xmlns:inkml="http://www.w3.org/2003/InkML" xml:id="stk80" contextRef="#ctx0" brushRef="#br0">20861 15059 6 0,'0'0'57'4,"0"0"3"0,0 0-7 0,0 0-12 0,0 0 15 0,0 0 16 1,0 0 2-2,0 0-6 1,0 0-17 0,0 0-13 0,0 0-1 1,0 0 16-2,-47-55 23 3,43 48 29-2,2 6 21 0,-5-2-7 0,5 0-20 1,2 1-33-2,-2 1-36 1,-2 1-24 0,0 0-20 0,-2 0-16 0,2 0-19 1,-5 4-5-1,-1 2 3 0,0 5 17 2,-3-1 24-2,-3 2 10 0,3 2 8 0,1 1 2 0,-5 0 0 0,5 4 0 2,-4-3 0 4,1 2 0-9,5-2 0-1,-1 0 3 15,1-3-4-14,2 2-8-1,2-3-8 1,1 0-20 14,3-2-10-14,2-1-8 0,0 2-1-1,0 0 6 15,5-2 6-13,1 0 8-2,0 0 5 0,2-1 14 14,0 3 13-13,5-2 12-1,-5-3 9 2,5 0 0 12,-3 0-2-13,0-1 2-1,1-2 1 0,3-1 6 16,-4-1 10-15,3-1 0-1,-3 0-3 0,0-1 3 16,7-4-6-15,-5-3-2-1,1-2 0 1,-1-1-10 13,3-3-6-13,-3-2-7-1,7-1-3 0,-7-2-1 16,3-1 1-15,1-2 2-1,3-2-2 0,-5 2-1 16,3-4 2-15,-5-2 1-1,5 1 1 0,-7-2 3 17,0 3-1-15,1-2 3-2,-3 0 3 0,-4 2 1 14,4 1-4-13,-6 0-5-1,7 0-2 0,-7 2-6 15,0 1 2-14,2 4-2-1,-2-1 2 0,0 6 7 15,-2 2 0-14,0 2 4 0,0 0-1-1,0 1-3 15,0 2-4-14,0 4 1-1,0-2-4 0,0 3-9 16,0 1-9-15,0 0-21-1,0 0-30 0,-2 0-30 2,0 3-6 4,2 1 8-2,0 7 16 0,-4-1 29 12,2 4-1-15,0 1 9-1,2 4 12 1,0 2 10 14,-2 3 12-14,2 3 10-1,-5 1 8 0,5 3 11 15,0 1 10-14,0 1-1-1,0 1-3 0,5-1-8 17,-3-1-9-16,0-1-2-1,4-5-6 0,-6 0-2 15,4-3-1-14,-2-2-1-1,2-5 2 0,-2 1-2 16,0-3 1-15,5-6 2-1,-3 1 0 0,-2-3 3 15,2-2 6-14,-2-1-3-1,0 0 9 0,0-3 7 16,2 0 5-15,-2 2 7-1,0-2-4 0,2 0-9 2,-1 0-11 11,-3 0 0-12,2 0 5-1,-2 0 7 4,0 0 12 0,0-2-2 0,0-1-6 1,0-2-6-2,2-3-12 1,0-2-6 5,4-2-4-8,-4-2-2 15,4 0-4-15,-2-2 3-1,3-2-1 0,3-1-2 15,-2 0 0-13,3-1-1-2,-1-3 3 0,2 1 1 15,-1 0 7-14,-1 1-5-1,2 3-1 0,-1 0 1 16,5 1-11-15,-10 6 7-1,7-1-1 0,-7 4-4 16,2 2 5-15,-2 1-7-1,-3 4 0 0,-3 1 1 15,0 0 8-14,0 6 6-1,0 2 6 0,0 4 5 17,0 1-11-14,0 2 2-3,0 4-5 0,0-2-2 0,-3 0 0 13,-1 0-2-12,4 0 0-1,0-1-1 15,0-3 3-14,0 1-6-1,0-6 1 0,0 2 1 15,0-2-3-14,0-3-1-1,4 0-3 0,-1-4-4 17,-3 1-4-16,0-2 3-1,0 0-3 0,2 0-2 15,0 0 5-14,2 0 2-1,-2 0 5 0,2 0 1 16,2-2 0-14,-4-1-4-1,4 1-3-1,-1-1 3 0,1-3-4 14,-4 1 5-14,6-4 4 1,-4 1-1 14,5-4 5-14,1-1 0-1,0-2 1 0,3-3-1 15,-3 1 4-14,4-2 1-1,-1 3-2 0,-3-4 1 17,3 7-2-15,-5 0-3-2,0 4 1 0,0 2-2 14,-6 3-7-13,1 4-5-1,-3 0-9 0,0 0 9 16,0 6 27-16,0 2 14 0,0 4 15 0,0-1-9 16,-3 4-20-15,1 0-13-1,2-1-8 0,0-2-3 15,0 0-6-14,0 0-2-1,0-3-4 1,5-2-9 15,-3 1-21-15,4-2-19-1,-2-5-20 0,2 1-17 15,-2-2-1-14,2 0-12-1,3-3-11 1,-5-3-9 14,4-2 10-14,2 4 27-1,-5-2 32 0,1 3 36 16,0 1 17-14,-2 1 19-2,-4 1 11 0,2 0 7 0,4-2 9 15,-1 2-2-14,1-1-3-1,0-1-1 15,2 2-5-14,0-3-1-1,1 2-2 0,-1-1-2 16,-4 0-7-15,6 1-5-1,-3-1-7 0,-3 2-10 15,2 0 1-14,2 3 15-1,-4 5 24 0,-4 3 38 16,9 1 25-15,-7 5 17-1,4 0 2 0,-4 3-8 18,0 0-1-16,-2 0-7-2,0-1-6 0,0-1-16 0,0-3-20 12,0-1-29-11,0-1-43-1,2-4-88 16,-2-3-270-15,2-2-395-1</inkml:trace>
    </iact:actionData>
  </iact:action>
  <iact:action type="add" startTime="130987">
    <iact:property name="dataType"/>
    <iact:actionData xml:id="d81">
      <inkml:trace xmlns:inkml="http://www.w3.org/2003/InkML" xml:id="stk81" contextRef="#ctx0" brushRef="#br0">21734 14546 1434 0,'0'0'67'2,"0"0"-28"6,0 0 33-7,0 0 20 3,0 0 12 0,0 0 5 0,0 0-5 0,0 0-16 0,0 0-22 0,0 0-19 0,134-5-20 0,-113 13-13 0,-1-1-8 0,-1 1-5 0,-7-2-4 1,5 3-6 0,-7-4-1-1,1 4-12 0,-7-1-3 1,2-1-6-1,-4 1-7 0,-2 1 2 0,0 3-7 0,-2 0-11 0,-8 1-11 0,1 1-4 0,-3-1 4 1,-3 0 15-2,3 0 15 3,-2-1 10-2,-5 0 9 0,7-3 6 2,1 2 7 3,-3-2 0-7,8 2-4-2,-3-1-7 16,3-2-15-15,6 1-11-1,0-1-3 0,0 2 6 14,6 0 6-11,7-1 4-3,3 2-14 0,3-4-42 14,4 0-78-8,-1-3-138-6,-3 0-213 0,-3-3 178 0</inkml:trace>
    </iact:actionData>
  </iact:action>
  <iact:action type="add" startTime="134682">
    <iact:property name="dataType"/>
    <iact:actionData xml:id="d82">
      <inkml:trace xmlns:inkml="http://www.w3.org/2003/InkML" xml:id="stk82" contextRef="#ctx0" brushRef="#br0">7568 12641 87 0,'0'0'232'3,"0"0"-34"1,0 0-8 2,0 0-2-1,0 0-13-3,0 0-21 2,0 0-38 0,0 0-42 0,0 0-26 0,0 0-25 0,0 0-5 0,0 0-3 0,-11 12 4 0,11 0 10 0,0 6 1 1,0 1 0 1,0 4-9-2,0 1-3-1,0 2-11 1,0 0-3 0,2 2-2 1,3 1-8-1,-1 0 4-1,4-2-2 1,0-1-7 1,-4-2 4-1,11-4-2 0,-7-3 1 1,7-2 4 0,-7-1 2 1,8-4 3 2,1-3 3-6,-3 1 4-2,-1-4-1 14,5 2 3-13,-1-2-2-1,-5-2-1 16,3-2-1-14,-1 0-1-2,5 0-1 1,-7-5 0-1,1-3-2 14,3 2 3-13,-3-3 3-1,-1-1 3 1,3-2 7 14,-7 0 0-14,4-2 3 0,-6 0 2-1,7-3-3 14,-9 0 4-13,4-2-3-1,0-1-3 16,-3-4-1-15,-3 1-5-1,4-5-2 0,-4 2 3 16,2-3 5-15,-4 0 0-1,0 0 0 0,0 0 2 0,0 0-3 17,-6 1 1-16,-2 0 1-1,3 2-2 0,-3 3 0 14,0 2-1-14,-4 1-2 0,3 7-1 3,-7 0-6 10,7 2-4-11,-7 5-8-2,-1 4-12 0,-1 2-9 15,-3 5-14-14,-2 9-7-1,1 4 3 0,-3 7 3 16,0 1 8-16,-2 2-10 0,6 4-61 16,3 0-108-14,10-9-188-2,-5-7-733 0</inkml:trace>
    </iact:actionData>
  </iact:action>
  <iact:action type="add" startTime="135491">
    <iact:property name="dataType"/>
    <iact:actionData xml:id="d83">
      <inkml:trace xmlns:inkml="http://www.w3.org/2003/InkML" xml:id="stk83" contextRef="#ctx0" brushRef="#br0">8080 13018 640 0,'0'0'323'2,"0"0"-104"1,0 0-19 2,0 0-38-1,0 0-35-1,0 0-43 2,0 0-43-1,0 0-28-1,0 0-16 2,0 0 10 0,0 0 9-1,0 0 4 0,0 0-13 0,5 87-9 1,-5-62-7 0,0-2-10-2,0 3-16 0,0-2-45 2,-5 1-75-1,5-2-121 0,-2-5-166 0,2-7-396-4</inkml:trace>
    </iact:actionData>
  </iact:action>
  <iact:action type="add" startTime="136103">
    <iact:property name="dataType"/>
    <iact:actionData xml:id="d84">
      <inkml:trace xmlns:inkml="http://www.w3.org/2003/InkML" xml:id="stk84" contextRef="#ctx0" brushRef="#br0">8355 12771 164 0,'0'0'213'2,"0"0"-79"1,0 0-26 1,0 0-15 0,0 0-21 0,0 0 6 0,0 0 10 0,0 0-12 1,0 0-17-2,0 0-11 1,0 0-4 0,46-134 15 0,-32 116 18 2,-5 2 9-2,5 0-6 0,-8 6-13 0,7-1-21 0,-9 3-17 1,2 2-7-2,4 1-10 1,-6 1-8 0,1 1-4 1,1 2-4-2,0-2 0 1,-2 0 3 2,4 3 1-2,-1-2-2 1,-1 2 0-2,-4-1 0 1,4 1 4 1,2 0 2-2,-4-2 1 1,7 2 2 0,-3 0-2 0,-2 0 6 0,7 0 3 0,-7 0 2 1,6 3 3 1,-8 0-9-2,7 2-3 0,-3 1-8 0,-4 1-3 0,2 0-3-1,0 2-2 2,-3 1 3 0,-1-1-3-2,-2 1 9 1,0 1 3-1,0-4 2 3,0 0 5-1,0 3-3 1,0-3 1-3,-2 0-1 15,-7 1-5-16,3 0-6-2,0 5-7 0,-7-1-4 0,7-1-3 15,-10 3-2-14,3-1-3-1,1 1-3 0,-5 3 2 16,-1-1 6-15,5 1 5-1,-1 1 3 0,-3 0-2 16,3 1 0-15,6 2-2-1,-7 1 0 0,7-1 1 15,-4-1-11-14,7-1-11-1,1-1-17 0,0-2-13 17,4-2-2-16,4-1 11-1,5-2 23 0,5-2 33 14,5 0 27-12,-3-3 16-2,7-2 8 0,0-2-3 16,1 1 3-14,-3-2-3-2,0-1-4 0,-1 0-11 2,1 0-13 8,-2 0-12-9,-5 0-8 15,-3 0-4-15,1 2-6 0,-6-2-9-1,2 0-22 1,1 0-46 15,-7 0-95-14,0 1-214-2,0-1-409 0</inkml:trace>
    </iact:actionData>
  </iact:action>
  <iact:action type="add" startTime="136913">
    <iact:property name="dataType"/>
    <iact:actionData xml:id="d85">
      <inkml:trace xmlns:inkml="http://www.w3.org/2003/InkML" xml:id="stk85" contextRef="#ctx0" brushRef="#br0">8918 12796 276 0,'0'0'211'2,"0"0"-83"1,0 0 0 1,0 0 34 0,0 0 0 3,0 0-8-4,0 0-24 1,0 0-46 10,0 0-31-14,0 0-16 0,0 0-7 2,0 0 5 2,0 0 3 0,31-119 8 1,-25 111 4-2,4 1-2 1,-8 1-3 0,2-3-10 3,3 2-3-4,1-1-6 1,-4-3-6 0,-2 1 1 1,10 1-2-2,-7-3 1 1,-1 2-5 1,4-2-6-2,0 2-5 1,-2-1-5 1,5 1 1-2,-3 1-1 1,4 1 1 2,-5 2 0-2,5 0-3 0,-6 1 0 0,2 2-2 0,3 2-1 0,-5 1 1 0,4 0-1 0,-3 1-2 1,-3 5 0-2,8 0 0 1,-8 1 0 1,4 1 5 1,-1-2 2-2,-3 2 1-1,-2-1 2 2,0 1-1-1,8-2-2-1,-6 0 2 2,-2-2 0-1,1 2-1 0,-1-1 4 0,0 1-6 0,2-1-3 0,0 1 0 2,-4 2-6-2,0 0 6 0,0 4 3 0,-8 0 4 0,4 1-2 0,-3 2 3 0,-5 0 0 0,8-2-1 2,-11-1 8 5,9-1-6-9,-8-1 4-2,10 0 1 16,-7-2 2-15,3-2 9-1,4 0 5 0,0-3 3 15,-3 0-2-14,3-2 3-1,2-1-4 0,0 0-2 16,2 0-6-13,0 0-10-3,0 0-12 0,0 0-11 0,0 0-10 5,0 0-23 0,0 0-21-1,2 0 3-1,4 0 9 1,3 0 30 5,-1 2 27-8,9 2 4 15,1 5-4-14,3-1-3-2,-3 1-4 0,3 4-3 0,-2-1 3 15,-5 0-4-14,1 3 2-1,-1-1 3 16,1-4-1-15,-7 2 5-1,4-2 1 0,-6 0 6 15,-1-4 5-13,5 1 5-2,-8 1 4 0,0-3 3 0,0 3 2 15,-2-1 2-14,0 2 0-1,0 0-2 15,-2 2 4-14,-2-2-2-1,-8 3 2 0,5-1 3 32,-9 0-3-31,-1 0 4-1,-1-1-2 1,-5 0 1-1,0-1 0 0,-8 2 0 0,2-4-1 0,-4 2-2 15,2-4 1-14,-2 0-7-1,8-2-6 0,0-2-7 16,7-1-17-14,-1 0-15-2,5 0-26 0,8-3-51 0,-1 2-90 15,-1-4-199-13,6 5-963-2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1113.3877" units="1/cm"/>
          <inkml:channelProperty channel="Y" name="resolution" value="1979.87915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6-06-28T15:10:20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0494">
    <iact:property name="dataType"/>
    <iact:actionData xml:id="d0">
      <inkml:trace xmlns:inkml="http://www.w3.org/2003/InkML" xml:id="stk0" contextRef="#ctx0" brushRef="#br0">14379 6600 68 0,'0'0'72'3,"0"0"12"-1,0 0 12 2,0 0 30 0,0 0 40 1,0 0 18-2,0 0 0 3,0 0-22-2,0 0-39 0,0 0-40 0,0 0-32 0,0 0-15 0,-17 0-4 1,17 0 0-2,0 0-2 2,0 0-2-2,4 0-2 2,-1-3 3-1,-1 0 12 0,2-3 8 1,-2-1-1-1,8-2-8 0,-4 1-6 0,-2-1-2 0,7 0 9 0,-5 1 5 0,-2-2 3 0,4-1-1 0,3-2-7 1,-1 0-4-2,-2-4-9 1,5-1-4 2,-3-3-4 1,9-3-5 5,-1-1 2-10,3-1-2-2,0-3 0 0,1-4 5 15,5-2-1-14,2-3 1-1,-4-2-3 0,6 2-5 15,-6 2-9-14,0 3-2-1,-5 3-4 16,1 3 4-14,0 2-3-2,-7 2 2 0,-1 2 0 0,-3 5-2 15,-6 2 4-14,2 3 0-1,-2 4 3 0,-2 4 7 16,-2 2 7-15,0 1 6-1,0 0 0 1,0 0-5 13,-2 0-14-13,-6 0-12-1,6 3-9 0,0 3-8 15,-4 1 0-14,-7 5 2-1,9 4 7 0,-2 3 4 16,-4 7 5-15,8 2 5-1,-3 8 5 0,3 1 1 16,0 7 2-16,-2 3 3 0,4 4-3 17,0 2 4-16,0 0-2-1,0-2-3 0,0 2-3 0,0-3-1 16,4-4-2-16,-4-2 4 0,2-4 0 0,-2-5-2 16,2-4 0-15,1-1-3-1,-1-1-2 1,0-6 2 14,-2-2 2-14,2-3-2-1,2-4 4 0,-4-2-4 16,0-3-4-16,4-2-4 0,-4-2-8 0,0-2-15 16,0-2-51-15,0 0-105-1,0 1-259 1,0-2-937-1</inkml:trace>
    </iact:actionData>
  </iact:action>
  <iact:action type="add" startTime="22235">
    <iact:property name="dataType"/>
    <iact:actionData xml:id="d1">
      <inkml:trace xmlns:inkml="http://www.w3.org/2003/InkML" xml:id="stk1" contextRef="#ctx0" brushRef="#br0">15412 6500 138 0,'0'0'182'2,"0"0"-38"4,0 0-9-1,0 0-11-2,0 0 1 1,0 0 1 0,0 0-16 0,0 0-9 0,0 0-17 0,0 0-20 0,0 0-15 0,0 0-15 0,-8-37-12 0,2 34-5 0,6-1-4 3,-6 1-1-3,6-1-2-1,-4-1 1 1,0 4 2 1,-3-1 8-1,1 0 1-1,4-1 2 2,-4 2 0-1,-4 0-1 0,5 1-5-1,-1 0-2 1,-6 2-4 3,3 4-3-3,-5 2 2 0,0 1-1-1,3-1 3 2,-3 3 2-2,1-1 0 2,1 2 0-1,-3-2-5 1,9 2-4-3,-6-2-4 5,8 0-4-1,-2 1 0-5,-3-3-1 15,7 3-4-14,0-3 0-2,0 1 1 0,0 2 3 15,2-1 8-14,0 3 3 0,0 2-1-1,0 1 1 15,2 2-1-14,0 4-1-1,0 0 0 1,4-2-3 13,3 0-3-12,-5-1 0-2,4-2 2 0,2 0 4 15,-1-4 2-14,1 0 0-1,0-4 0 0,5-2 2 16,-1-2 8-15,-1-2 6-1,1-3 5 0,3 0 1 16,-1 0 0-15,-3-6-4-1,1 0-4 1,3-2-3 14,-3-1-6-14,-4 2-2-1,7-1-2 0,-11-1-1 15,9 1 0-14,-5 0 0-1,0 0-1 0,-6 1 0 16,9-2 3-15,-7 3 1-1,-4-2 4 0,8 1 1 16,-3-2 3-15,-5-3-3-1,8 1-2 0,-2-5-2 14,-4 3-7-13,9-4-2-1,-7-1-1 0,6 1-1 17,-5 0-1-16,1 0 1-1,2 3-1 0,-6-1-1 15,7 2 1-14,-5 3-3-1,-2 2 0 0,4 2 0 16,-6 2-3-15,0 1-1-1,-2 1-3 0,3 2-6 16,-3 0-7-15,0 0-3-1,0 0-2 0,0 3 8 3,2 2 9 0,0 2 9 2,-2 2 8-1,0 3 0 0,0 4 1 9,0 0-6-12,2-1-1-1,2 2-1 16,-4-2-1-15,4-1-1-1,0 1 0 0,-4-1 4 16,4 0-3-15,-2 0 2-1,5-2 1 0,-3 1-3 15,2-3 2-14,-4-1 0-1,-2-1 0 0,6-2-1 16,-4-1 1-15,2-1-1-1,-4-2 1 0,2-2 0 15,-2 1 3-14,0-1 4 0,3 0 6-1,-3 0 5 1,0 0 2 4,0 0 1-2,0 0-2 2,0 0-2-1,2-1-5 0,-2-1-3 0,0-1-3 0,2 2-4 2,-2-2 2-2,0-2-2 0,2 4-2 1,-2-2 4 11,4 0-3-14,-2 0-1-2,-2-1 0 1,6 1 2-1,-4-2-2 14,0-1 1-13,0 2 1-1,0-3 0 16,9-2 0-14,-7-3 1-2,0 0 0 0,6-2-4 2,-1-3 3 10,-5-1-1-10,8-1-1-2,-6 4 1 15,9-5-2-13,-9 4 0-2,6 0 0 0,-5 5 3 0,-1 0-1 15,0 4-1-14,-4 2 0-1,0 3-2 15,0 0-1-14,-2 1 3-1,0 1-3 0,0 0-1 16,0 0-3-13,0 0-10-3,0 0-6 0,0 0-5 0,0 1 3 5,2 3 10-1,-2 7 15 2,0-1 13-4,0 6 0 12,0 2 0-12,0-2-8-2,0 0-3 0,0-3-1 14,0 0-1-12,0-2 1-2,0-2-8 0,2 1 5 15,2-4-1-14,1 1-3-1,-3-1 7 3,2-3-6 10,-2-3 1-11,0 3 2-2,4-3 4 1,0 0 3 12,1-3 5-10,-3-1 0-3,6-5-5 0,-2-2-3 14,-2 1-4-12,7-1-3-2,-5 3 0 2,0 1 0 11,-3 2-1-12,-3 3 1 0,6-1 1-1,-6 2 2 14,2 0-1-11,-2 1 1-3,0-1 4 0,4 0-3 3,3 0 3 8,-5-1-2-10,-2 2-5 2,8 0 0 9,-6 0-3-10,1 2-3-2,-3 1-1 15,0 2 6-13,6 2 1-1,-4 1 3-1,-2 0 3 0,2 4-5 14,-4 1-6-13,4 3-25-1,-4 2-91 15,0-3-177-14,0-3-926-1</inkml:trace>
    </iact:actionData>
  </iact:action>
  <iact:action type="add" startTime="23914">
    <iact:property name="dataType"/>
    <iact:actionData xml:id="d2">
      <inkml:trace xmlns:inkml="http://www.w3.org/2003/InkML" xml:id="stk2" contextRef="#ctx0" brushRef="#br0">16454 6538 458 0,'0'0'278'2,"0"0"-45"13,0 0-25-15,0 0-55 0,0 0-51 0,0 0-25 4,0 0 3 0,0 0 29 0,0 0 4 2,0 0 0-4,0 0-26 2,0 0-47 2,95 0-13-2,-74 0-4 0,4 0-5 1,-2 0-1-2,-5 0-2 1,5-3-4 0,-4 2-3 0,-1-2-5 0,-1 0-4 1,1 1-8-2,-1 1-10 1,-5-1-18 2,1 2-34-2,1 0-58 0,-4 0-93 0,1 2-159 0,-5 1-274 1,-2-3 6-5</inkml:trace>
    </iact:actionData>
  </iact:action>
  <iact:action type="add" startTime="24209">
    <iact:property name="dataType"/>
    <iact:actionData xml:id="d3">
      <inkml:trace xmlns:inkml="http://www.w3.org/2003/InkML" xml:id="stk3" contextRef="#ctx0" brushRef="#br0">16508 6703 889 0,'0'0'31'1,"0"0"-56"3,0 0 50 14,0 0 72-17,0 0 21-1,0 0 7 0,0 0-12 15,0 0-20-15,0 0-27 0,128 39-12 0,-105-36-16 17,4-3-16-17,-4 0-8 0,-1 0-10 0,1-1-7 17,2-1-34-14,0-4-143-3,-11 6-326 0,-4-2-432 0</inkml:trace>
    </iact:actionData>
  </iact:action>
  <iact:action type="add" startTime="25593">
    <iact:property name="dataType"/>
    <iact:actionData xml:id="d4">
      <inkml:trace xmlns:inkml="http://www.w3.org/2003/InkML" xml:id="stk4" contextRef="#ctx0" brushRef="#br0">17322 6711 380 0,'0'0'234'1,"0"0"-38"1,0 0-13 1,0 0-5 3,0 0-14-2,0 0-18 0,0 0-22 0,0 0-29 0,0 0-28 0,0 0-19 0,0 0-14 1,0 0-2-2,17-82 2 1,-13 64-7 1,2-1-3-2,3-1-7 2,-1-5-5 0,2-4-2 0,-4-3-5-1,7-1-1-1,-5-6-4 1,4 2 0 0,-3-2-2 1,5 0 1-2,-3 3 0 1,-1 1-1 0,-4 0 4 1,4 9-2-2,-3 1 2 5,-5 8 1-4,4 5 1 14,-4 4 5-16,-2 3 9-2,0 2 9 0,0 3 0 0,0 0-13 17,0 0-14-17,0 5-16 0,0 4-6 0,-2 4 6 1,-4 10 5 14,4 8 7-15,-5 7 3 0,-3 5-1 16,6 3 2-15,0 5-3-1,-4 0 4 0,3 2-5 15,3-2 0-14,-2 1 4-1,4-4-7 0,-2-4 1 16,2-8-6-15,0-10-33-1,0-4-46 0,2-7-32 16,4-5-68-15,-6 1-176-1,5-5-823 0</inkml:trace>
    </iact:actionData>
  </iact:action>
  <iact:action type="add" startTime="26043">
    <iact:property name="dataType"/>
    <iact:actionData xml:id="d5">
      <inkml:trace xmlns:inkml="http://www.w3.org/2003/InkML" xml:id="stk5" contextRef="#ctx0" brushRef="#br0">17626 6510 647 0,'0'0'133'2,"0"0"-28"2,0 0-29 0,0 0 25 0,0 0 3 0,0 0-19 0,0 0-19 0,0 0-21 2,0 0-11-2,0 0-1 0,0 0 2 0,0 0-1 0,66 119-1 0,-47-114-4 0,-2-3-6 0,1 1-3 0,1-1-7 0,-3-1-3 0,-1 0-5 0,1 0-1 2,-3-1-3-2,-1 2 0 0,-1-1 2 0,-1 0-1 0,-2 0 4 0,-4-1 6 0,7 0 6 0,-5 0 8 0,-2 0 9 0,2-2 10 0,2-5 8 0,-1-1 3 0,-1-5-6 2,2-3-13-2,0-3-12 0,1-5-11 0,-3 0-2 0,0-2 3 3,-2 2 3 8,2-1 3-14,-4-1-1-1,0 0-2 0,-2 3-3 16,0 0-2-16,-2 2 0 0,-2 2 4 0,-4 3 4 17,0 1 4-16,-5 4 0-1,1 3-1 0,-5 3-2 16,-3 4-7-13,-3 1-5-3,-4 11-6 0,-2 3-4 0,-2 5-3 15,2 2 0-13,2 1-5-2,0 2-4 1,7-4-14 17,5 4-40-17,3-4-112 0,6-3-286-1,4-9-890 0</inkml:trace>
    </iact:actionData>
  </iact:action>
  <iact:action type="add" startTime="26972">
    <iact:property name="dataType"/>
    <iact:actionData xml:id="d6">
      <inkml:trace xmlns:inkml="http://www.w3.org/2003/InkML" xml:id="stk6" contextRef="#ctx0" brushRef="#br0">18402 6745 166 0,'0'0'197'2,"0"0"-4"2,0 0 4 0,0 0-14 1,0 0-9-2,0 0-16 1,0 0-40 0,0 0-28 0,0 0-26 0,0 0-13 2,0 0-7-2,0 0-8 0,0 0-4 0,0-36-7 0,4 21-8 0,0 2-4 0,-2-5-3 0,0-1 0 0,2-2-3 0,0 1-1 0,-4-4-3 0,2-1-2 3,4-1 1-3,-1 1-2 0,-1 0-2 0,0 2 2-1,-2 2-2 2,4 1-1-1,-2 4 2 0,0 4-3 0,1 3 0 2,-1 0-3-3,2 5-2 11,-4-1 0-13,0 3-3-1,-2 1 0 16,4 1-9-13,-4 0 0-3,0 0 6 0,2 5 11 0,0 6 11 14,2 3 8-12,-2 6-2-2,1 2-8 0,-1 3 1 14,4-1-4-13,-6-1-1-1,2-1-1 16,6 0-1-14,-4 0 1-2,-2-3 0 0,5-1 1 0,-1 1 0 15,-2-3 0-14,4-2 0-1,-6 1-2 0,6-4 1 15,-5-1 1-14,1-1-1-1,0 0 4 16,0-4-1-15,0 1-1-1,-2-4-2 1,2 3-2-1,-4-4 0 14,2 1-2-12,-2-2 4-2,0 0 0 0,0 0 11 4,0 0 9 0,0 0 3 0,0-2 1 2,0 0-8-2,0-4-6 0,0 2-2 0,0-3-1 0,0-2-2 0,0 0-3 0,0-1 1 6,0-4-6-8,0 0 4-1,7-1-1 11,-5-1-3-11,6 0 4-1,-2-2-3 16,-2 0 2-15,7-1 3-1,-5-1-1 0,4 2-2 16,0 0 2-15,-1 1 0-1,3 3 2 0,-4-1 0 15,-1 4-3-13,1 1 0-2,0 2-4 0,-4 2-4 16,0 4-2-15,1 0-8-1,1 2-2 0,-4 0 6 16,0 4 10-14,0 5 14-2,2 5 8 0,-4 0-1 1,2 3-3 11,0 3-8-11,-2-2-3 0,4 1-2 15,-4-3-4-15,2 1-1-1,0-2-1 0,3-1 0 15,-1-3-2-13,-4-2-3-1,4 0-4-1,0-3-3 0,0-2-7 14,0 2-7-11,0-5-6-3,-2 0-9 0,1-1-2 14,1 0-3-12,-2-2-4-2,2-4-10 2,-2 2-12 11,2-2-9-11,-4-1-14-2,2-1 1 0,0 2 2 12,-2-2 3-12,6 0 8 1,-1-1-12 14,1-3-15-14,-4 1-4-1,6-1-1 0,0 1 18 17,1-1 26-16,-3 0 24-1,2 1 24 0,0 4 19 15,3 0 13-14,-7 2 11-1,4 2 14 0,0 3 26 15,1 0 34-13,-5 5 33-2,4 6 12 0,-4 3 4 16,2 3-15-16,-4 6-35 0,5 0-21 0,-7 1-30 16,2-1-21-16,0 1-7 1,0-3-10-1,2-3-10 15,0 0-21-13,-2-2-41-2,2-1-125 0,-2-4-278 15,-2-4 139-14</inkml:trace>
    </iact:actionData>
  </iact:action>
  <iact:action type="add" startTime="28040">
    <iact:property name="dataType"/>
    <iact:actionData xml:id="d7">
      <inkml:trace xmlns:inkml="http://www.w3.org/2003/InkML" xml:id="stk7" contextRef="#ctx0" brushRef="#br0">19086 6745 10 0,'0'0'132'3,"0"0"28"0,0 0 29 3,0 0-1-2,0 0 0 0,0 0-25 0,0 0-32 0,0 0-16 0,0 0-33 0,0 0-7 0,0 0-9 1,0 0 7-2,6-130 1 1,-4 112-3 0,0 1-14 0,2-2-21 2,2 0-12-2,1-1-9 0,1 1-4 0,0-2-2 0,0 2 3 0,3 2-2 0,-3 2 1 1,2 1-1-2,-3 6-5 1,-3 2-5 0,4 0-4 0,-4 6-3 3,0 0-4-3,-2 0-2-1,4 0 1 1,-3 1 2 1,-1 7 8-1,0 0 7-1,4 4 3 2,-6 2 0-1,2 1-1 0,4 1-4 0,-4 1 0 0,0 1 2 0,0-2-3 4,5 2 0-3,-7-1 0-4,4-2-1 16,0-1-1-16,0 1 0-1,-2-3 0 0,4-2-2 32,-6 1 4-31,2-3 1-1,-2 2 3 0,2-1 0 0,-2-1 2 0,0 1-3 0,0-3-1 1,0-2 5 15,0 2-5-14,0-3 0-2,0 0 2 0,0 0 1 0,0-3 4 14,0 1 4-12,0-1 2-2,0 2-1 1,0-2 3 2,0 0-4 3,0 0-3-2,0 0-4 0,0 0-3 0,0 0-5 0,0 0-1 0,0-3 3 0,0 1-1 0,4-2 4 0,-4-2 0 3,3 0-1-6,-1-1-3 14,0 1 1-14,2 1 1-1,-4-1-6 17,2 1 9-16,-2 1-3-1,0-1 0 0,0-1 2 0,2 1-5 15,-2-1-2-14,2-3-1 0,4-1 3-1,-2-1-1 14,1-3 0-13,1-2 1-1,2-1-4 16,0-2 1-14,3 0 0-2,-1-2 1 0,0 2 0 0,1 3 3 15,-1 0 0-14,-2 2-1-1,0 5 1 0,-1 2-2 15,-1 4 0-14,-6 0 0-1,2 3 4 16,-2 0-4-14,0 0-1-2,0 0-1 0,0 4 2 0,0 4 8 4,0 4 5 8,0 1 2-10,0 4-7-2,-2 0-4 13,2-1-3-12,0-1-2-1,0-2 1 15,0 0-4-13,2-2 0-2,4-2 0 0,-4-1-1 15,2-1-2-13,0-1-2-2,-1-1-5 0,1-1-4 0,0-3-3 15,0 1-2-14,-2-1-4-1,2-1-7 3,-2 0 1 0,0-3 1 8,4-1-1-9,-1-2 3-2,1-3-4 3,-2 1-2 8,2-1 5-9,-2 1 9-2,2 0 6 15,-1-1 7-14,1 0 2-1,2 0-3 0,-2-1 3 15,5 1 2-14,-3-1 1-1,4 0 7 1,-1 3 2 13,3-1 1-13,-6 1-3-1,5 4-5 0,-9 2-2 15,4 1-1-13,0 2 13-2,-5 9 21 0,3 3 26 15,-2 6 21-14,2 2 6-1,-4 5-12 15,-2 1-17-14,4-2-14-1,0-1-11 0,1-2-4 16,1-2-3-14,-2-1-6-2,4-4-3 0,0-4-3 0,3-3 0 15,-1 1-3-14,0-6-4 0,3-2-8 16,-1-2-26-16,3 0-64-1,-3-5-170 0,-8 1-1042 0</inkml:trace>
    </iact:actionData>
  </iact:action>
  <iact:action type="add" startTime="31649">
    <iact:property name="dataType"/>
    <iact:actionData xml:id="d8">
      <inkml:trace xmlns:inkml="http://www.w3.org/2003/InkML" xml:id="stk8" contextRef="#ctx0" brushRef="#br0">14550 8210 173 0,'0'0'212'3,"0"0"-12"0,0 0-50 0,0 0-37 1,0 0-28 1,0 0-13-2,0 0-4 1,0 0 2 0,0 0 3 0,0 0-3 0,0 0 0 0,0 0-15 2,7-24-14-2,-5 20-14 1,0-3-12-2,6-2 1 1,-4-2-7 0,0-1-1 0,-2-2-3 0,11 1-2 0,-7-2 1 1,-2 0-3-2,6-2 5 1,-3 1-4 2,3-2 2-2,-2-1 1 1,-2-2-1-2,5 0 0 1,-3-1-1 0,4-2 2 3,-5 0-1 8,3 2 5-14,-2-3 0-1,1 3 3 0,1-2-3 16,-4 1 1-16,7 3-2 0,-9-4-3 1,6 4 7 15,-4 0-6-16,-2 0 1 0,0 1 0 1,5 1-5 14,-5 1 1-14,-2 5-3-1,0 0 4 0,-2 2-1 16,0 2 5-15,0 2-1-1,0 0 2 0,0 2 1 16,0 2-6-16,0-1 3 0,0 3-3 0,0 0-6 2,0 0-4 2,0 0-5 0,0 0-7 0,0 0-2 0,0 3-8 0,0-1-4 0,0 2 8 3,0 2 9-3,0 3 16 9,0 3 9-12,0 3-4-1,2 3-3 15,-2 3-3-14,4 4 2-1,-4 4 3 0,4 3 10 17,-4 2 5-16,2 0 11-1,0 2 7 0,1 2 2 2,-1-3 5 12,0-1 0-12,-2 1-2-2,6-2-1 0,0-2-1 14,-4-2-10-12,2-1-6-2,-2-2-6 0,0-2-8 15,3-2 1-14,-1-3-1-1,-2-1 2 18,-2-1 0-17,2-3-4-1,-2 0-4 0,0-2-4 0,2 0-1 13,-2-3-3-11,2 0-1-2,-2 0-5 0,0 0-9 15,2-3-17-14,0 2-25-1,-2-2-51 15,8 0-113-13,-8-3-223-2,0-1-755 0</inkml:trace>
    </iact:actionData>
  </iact:action>
  <iact:action type="add" startTime="32484">
    <iact:property name="dataType"/>
    <iact:actionData xml:id="d9">
      <inkml:trace xmlns:inkml="http://www.w3.org/2003/InkML" xml:id="stk9" contextRef="#ctx0" brushRef="#br0">15367 7991 115 0,'0'0'229'3,"0"0"26"2,0 0-10-3,0 0-27 2,0 0-29 1,0 0-43-1,0 0-32-1,0 0-23 1,0 0-24 0,0 0-19 1,0 0-10 0,0 0-13-1,0 0-8 0,0 0-4 1,-37-38 1-1,35 34 1 0,-5-1 5 0,-3 1 1 0,6-1-3-1,-2 2 4 2,-2 3 1-1,3 0 1 0,-1 0-3-1,-4 0-8 4,6 0-10-3,-2 0-8 0,-5 8-6-1,3-1 2 1,-4 3 5 1,3 1 6-1,-5 0 3-1,10 3-1 2,-9 0 0-2,7-2-2 2,0 1-4 0,-4-1 1 6,5 2-4-9,1-1-1-2,-2-2-2 16,0 1-1-15,6 3-2-1,-2 0 2 0,0-1 5 16,0 2-1-14,2-1 3-2,0-1 0 0,0 2 0 1,0 0-1 12,0-1 3-12,4-1 2-1,-2 0-8 16,4 0 6-14,2-4-1-2,-1-1 2 0,-1-1 6 15,4-1 2-15,-4-3 0 0,9-1 0 0,-5 0 2 15,2-1-5-13,1-2 3-2,-5 0 2 0,7 0-4 16,-7-5 1-15,6 2-1-1,-3 0-4 0,1-3-2 15,-4 4-1-14,3-2-2-1,-7 2 0 0,6 0 4 15,-4-1-2-14,-4 2-1-1,5-1 2 0,-1-1 2 17,-2 0-1-16,0 0 7-1,-2-1 2 0,9-4 1 15,-5-2 1-15,-2-3 1 0,6-4-5 0,-2-3-4 16,5-1-2-15,-3-2-4-1,5 1-1 0,1 0 3 16,-8 0-2-15,9 3-1-1,-5 2 0 0,-1 2 0 17,-1 0 0-16,-2 1 5-1,-4 3 0 0,7 1-3 15,-5 3 0-14,-4 1-2-1,2 4 0 0,-4 2-1 17,0 0 6-16,0 0-3-1,0 0 0 0,0 0 0 2,0 1-9 2,0 2 1 0,0 1 1 0,0 3 9 0,0 0 3 0,2 4 4 0,2 0 0 2,-2 2-9 11,3 1 3-16,-3 0-1-1,0-1 1 0,4 2 5 15,-2 0-2-14,0 0 0-1,0-1-2 0,-4 1-1 15,7-2-1-13,-3 0 1-2,-2-3 2 0,0 1-1 16,0-2-2-15,-2 0 0-1,0-2-2 0,2 0 0 15,-2-3 0-13,0 1 0-2,2-2 0 0,-2-1-2 1,0-2-1 12,0 0-2-12,0 0-3-1,0 0-3 2,0 0 0 4,0 0 3-2,2 0 0 1,-2 0 8-2,4 0 0 1,-4 0 4 0,4-2 4 0,-4 1-4 0,0-1 4 0,2 2-2 0,-2-1 2 0,0 0-3 0,0-2 4 0,2 0-3 2,-2-3-2-1,3 3 3-2,-1-2-5 1,-2-4 1 0,2 3 0 1,-2-1-5-2,0-2 0 10,2 0 0-12,2 0 0-1,0-2 2 17,-2 2 0-16,0-2-1-1,2 1-2 0,-2 0 2 15,5 0-2-14,-1-2-2-1,-2 4 1 0,-2-3-1 15,4 2 1-14,2 0 3-1,-3 2 1 0,-3 0 1 17,0 2-1-15,4-1 2-2,-2 3-2 1,-2 0-3-1,0 2-2 14,0 0-4-12,0 1 0-2,-2 0-1 1,0 1 5 11,0 3 3-10,0 2 7-2,0 2 3 2,0 3-2 12,0 1 1-13,0 2-3-1,0-1 2 15,0 3-5-14,0-1-1-1,0-3-2 0,0 1-6 16,2-2 2-16,3-1-5 0,-1-1-3 0,-4-3 0 3,2-2 4 10,0 0 1-12,0-2 0-1,-2-2-2 3,2 0-8 1,-2 0-2 5,0 0-1-8,2 0 2 1,-2 0 2 2,0 0 4 0,0-2 3 0,2-5 0 0,2 2-6 0,2-4-12 0,-1-3-14 2,-1 1-11 11,2-3 4-16,2 3 6-1,-2-2 13 0,5 3 11 15,-3 0 5-14,0 1 8-1,5 1 5 1,-1 2 7 14,-4 1 1-13,5 2 5-2,-5 1 3 0,4 2 4 1,-3 0 12 13,1 3 3-13,-2 5 3-1,-2 2-1 16,3 2-6-15,-5 1-4-1,0 4-3 0,2 0-3 1,0 0-6 13,-2 2-1-12,-1-1-2-2,-1-3-3 0,2 2 1 16,2-1-5-14,-2-3 0-2,0 1-6 0,-2-3-9 14,2-1-30-13,3-1-115 0,-3-3-364 0,-2-2-664 1</inkml:trace>
    </iact:actionData>
  </iact:action>
  <iact:action type="add" startTime="34076">
    <iact:property name="dataType"/>
    <iact:actionData xml:id="d10">
      <inkml:trace xmlns:inkml="http://www.w3.org/2003/InkML" xml:id="stk10" contextRef="#ctx0" brushRef="#br0">15857 7561 283 0,'0'0'201'2,"0"0"-32"2,0 0 15 2,0 0 7-2,0 0-4 0,0 0-8 0,0 0-25 0,0 0-43 0,0 0-37 0,0 0-32 0,0 0-22 0,0 0-9 0,0 0-2 0,0 0 6 0,-8-46 14 0,10 40 4 2,2 1 2-2,-2 0 2 0,0 3-6 0,-2-2-5 0,2 1-1 0,2-1-7 0,0 0-2 0,0 0-1 0,1-2 1 0,-1 3-4 0,6-2-2 0,-4 1 1 2,0-3-10-2,5 3 3 0,-5-3-1 0,6 1-2 1,-5 1 1-2,7 1-2 1,-8-1-1 0,7 1-4 0,-5 3 0 0,-2 0-8 0,2 1 3 0,-1 0 2 0,-1 2 5 2,0 4 6-2,0 0 5 0,-4 0 1 1,4 1-4-1,1 0 2 0,-5 0-1-1,0 0-1 2,0-1 3-1,-2 2-2 0,0-4-1 0,0 0 1-1,0 0 6 4,0-2-3-3,0 1 4 0,0-1 2 0,-2 1-3 0,0 1 0 0,-2-1-4 0,-1 0-6 1,-1 0-7-2,6 0-3 1,-2-2-11 0,0 4-9 0,0 0-12 0,-2 0-4 2,4 2-2-2,0 3 4 0,0-1 11-1,0 5-1 4,0-2 6-1,6 3 5-5,-2-1 5 15,9 3 6-15,-7-3 5-1,8-1 1 0,-7-2-3 15,5-1 9-14,-8-2-1-1,0 0 1 1,2-2 4 15,1 0 1-14,-5-2 2-2,-2-3 9 0,0 4 18 15,0-3 12-13,-2 2 10-2,-5-2-4 0,-3 5-11 0,-4-2-8 14,-1 2-4-13,-1-1-1-1,-3-2-2 16,0 0-8-15,1-2-10-1,-3-2-15 0,2 0-18 15,1 0-29-14,-1 0-54-1,9-2-106 0,-2-1-237 16,3 2-873-15</inkml:trace>
    </iact:actionData>
  </iact:action>
  <iact:action type="add" startTime="35020">
    <iact:property name="dataType"/>
    <iact:actionData xml:id="d11">
      <inkml:trace xmlns:inkml="http://www.w3.org/2003/InkML" xml:id="stk11" contextRef="#ctx0" brushRef="#br0">16301 8092 809 0,'0'0'349'3,"0"0"-78"2,0 0-48-1,0 0-71 0,0 0-63 0,0 0-23 0,0 0-12 0,0 0 1 0,0 0 0 0,0 0-15 0,0 0-13 0,0 0-14 0,0 0-6 0,128-52-3 2,-103 48-10-2,0 2-7 0,-4 0-13 0,-5 2-21 0,3 0-33 1,-5 2-60-1,-1 4-102-1,-5-2-179 1,-4-1-503-3</inkml:trace>
    </iact:actionData>
  </iact:action>
  <iact:action type="add" startTime="35277">
    <iact:property name="dataType"/>
    <iact:actionData xml:id="d12">
      <inkml:trace xmlns:inkml="http://www.w3.org/2003/InkML" xml:id="stk12" contextRef="#ctx0" brushRef="#br0">16336 8193 99 0,'0'0'440'2,"0"0"-214"0,0 0 22 9,0 0-11-10,0 0-71 15,0 0-83-15,0 0-56-1,118-7-21 0,-97 7-11 15,-2 0-11-14,1 5-29-1,-3 1-71 0,-1-2-151 0,-12-1-579 16</inkml:trace>
    </iact:actionData>
  </iact:action>
  <iact:action type="add" startTime="36566">
    <iact:property name="dataType"/>
    <iact:actionData xml:id="d13">
      <inkml:trace xmlns:inkml="http://www.w3.org/2003/InkML" xml:id="stk13" contextRef="#ctx0" brushRef="#br0">17014 8240 47 0,'0'0'119'1,"0"0"41"2,0 0 18 4,0 0 6-4,0 0-9 1,0 0-27 0,0 0-22 0,0 0-19 0,0 0-8 0,0 0-9 0,0 0-15 0,0 0-17 0,9-54-17 0,-7 50-6 0,2-2-4 1,0-4 2 1,0-2-7-2,0-4-3-1,5 2-10 2,-1-7-6-2,2-1-2 1,1-2-3 0,1-5 1 0,0-2-4 0,3-5 3 0,-1-1-1 0,-3-2-1 3,3-1 2 9,-1 2-5-15,-3 0 1 0,0 2-1-1,-2 2-3 15,-1 2-3-14,1 4-2-1,-4 5-5 0,0 4-1 16,-4 4 6-14,0 5 5-2,0 4 5 0,0 4 1 0,0 2-19 15,0 0-20-14,0 2-13-1,0 8 0 2,-4 4 18 2,-2 5 22 5,0 7 17-8,-1 5 13 14,1 5 10-14,0 3 10-1,0 2 4 0,4 2 0 17,0 0-13-16,0 0-11-1,0-2-9 0,2 0-10 16,0-5 2-14,0-1-1-2,0-4-2 0,4 0-1 0,-2-2-10 14,0-3-18-11,-2-4-49-3,4-1-78 0,-2-5-132 15,-2-5-183-14,0-4-202-1</inkml:trace>
    </iact:actionData>
  </iact:action>
  <iact:action type="add" startTime="37080">
    <iact:property name="dataType"/>
    <iact:actionData xml:id="d14">
      <inkml:trace xmlns:inkml="http://www.w3.org/2003/InkML" xml:id="stk14" contextRef="#ctx0" brushRef="#br0">17374 7949 583 0,'0'0'118'2,"0"0"-111"2,0 0-12 0,0 0 32 2,0 0 49-2,0 0 21 0,0 0 11 0,0 0-4 0,0 0-24 0,0 0-19 0,39 119-14 0,-32-106-8 0,-3-2-12 0,8-2 5 0,-4 1 1 0,-1-3-4 0,3 0-1 2,-2-3-5-2,1 1-3 0,-3-1-4 0,2-4 4 0,2 2-3 0,-1-2 4 0,-1 0 6 0,-2-2-1 0,6-1 4 0,-3-1-4 0,1-3-5 0,-2-1-1 0,-1-1 2 2,5-1 0-2,-4-1-1 0,0 1-5 0,-1 0-4 0,-1-1-2 0,0-1 1 1,-2-3 1-1,-2 0-3 2,0-1-2-1,-2-2-5-4,0-1 0 15,0 0 0-14,0-2 0-1,-2 0 4-1,-2 2 0 14,-2-4 2-13,-2 2 2-1,1 3-3 0,-3-1 3 16,0 1-1-15,-3 0-2-1,-1 4 2 0,2 0 2 15,-5 3 1-13,-2 1-1-2,5 2 1 0,-5 7-7 16,3 1 0-15,-5 3-1-1,0 7-3 0,1 3 0 16,-3 5-1-15,0 2-2-1,3 2-3 0,5 4-3 14,-1-4-12-12,1 7-26-2,9-3-104 0,-2-4-306 15,6-9-841-14</inkml:trace>
    </iact:actionData>
  </iact:action>
  <iact:action type="add" startTime="37805">
    <iact:property name="dataType"/>
    <iact:actionData xml:id="d15">
      <inkml:trace xmlns:inkml="http://www.w3.org/2003/InkML" xml:id="stk15" contextRef="#ctx0" brushRef="#br0">17891 7960 801 0,'0'0'602'2,"0"0"-463"1,0 0-63 1,0 0 10 0,0 0 4 0,0 0 4 2,0 0-14-2,0 0-30 0,0 0-32 0,0 0-17 1,0 0 2-2,0 0-11 1,0 0-8 0,0 0-27 0,25 60-120 0,-23-58-337 0,2 0-802-3</inkml:trace>
    </iact:actionData>
  </iact:action>
  <iact:action type="add" startTime="38437">
    <iact:property name="dataType"/>
    <iact:actionData xml:id="d16">
      <inkml:trace xmlns:inkml="http://www.w3.org/2003/InkML" xml:id="stk16" contextRef="#ctx0" brushRef="#br0">18261 8115 110 0,'0'0'84'1,"0"0"-23"3,0 0 25 0,0 0 34 3,0 0 4-4,0 0-18 1,0 0-18 1,0 0-10-2,0 0-1 1,0 0 0 0,0 0-8 0,0 0-2 0,0 0-5 0,0 0-9 0,35-80-10 0,-31 71-6 2,-2 0-13-2,0-2-11 0,5-2-2 0,-1-4-7 0,0-2-3 0,4-3 2 0,-1-2-2 0,1-1-3 0,-4-2 1 0,9 0 0 0,-7-1 3 0,2 2 2 1,1 1 2 6,-7-1-3-11,4 5 1 17,0 3-2-16,-6 4-1-1,4 0 0 0,-3 7-3 1,-1-1 8 14,-2 5 17-14,0 0 22-1,0 3 8 0,0 0-7 15,0 0-26-14,-2 0-34-1,-1 4-18 2,-3 2-5 12,4 1 6-13,-2 3 9-1,0 2 8 1,0 1-1 14,0 2 2-13,0 3 3-2,4 2 5 0,-5 7 9 14,3 1 8-13,2 2 10-1,-2 4 6 16,2 2 3-16,0-3-2 0,0 4-5 0,0 0-6 16,0-3-6-14,0-2-3-2,0-1-5 0,0-2-11 0,0-4-17 15,2 1-40-14,-2-5-76-1,2 1-120 16,3-8-159-14,-5-5-276-2</inkml:trace>
    </iact:actionData>
  </iact:action>
  <iact:action type="add" startTime="39011">
    <iact:property name="dataType"/>
    <iact:actionData xml:id="d17">
      <inkml:trace xmlns:inkml="http://www.w3.org/2003/InkML" xml:id="stk17" contextRef="#ctx0" brushRef="#br0">18575 7994 191 0,'0'0'127'1,"0"0"15"3,0 0 10 3,0 0-21-4,0 0-24 1,0 0-17 0,29 127-21 0,-21-110-19 0,5-1-17 0,-1 0-10 0,1-3-12 0,3 1-6 0,1-4-4 0,1 1-12 0,1-5-6 0,-3-1-5 2,-1-2 7-2,1-3 6 0,-1 0 12 0,-5 0 10 0,7-3 2 0,-7-2 6 0,0-1-1 0,3-5 0 0,-5 4 6 1,2-4-2-2,-1 0 10 1,-1-3 1 2,-4 0-3-2,4-2-2 0,-4 0-8 0,5-2-6 0,-5-2-2 2,0 0 6 9,-2-2 1-15,-2-3 8 0,0 0 5 0,0 0-2 17,-2-3-5-16,-2 3-4-1,-2 0-5 0,-5-3-3 15,3 6 2-14,-2 0 1-1,-1 3-2 0,-1 4 1 16,-5 1 0-15,3 5-2-1,-5 3-5 0,1 3 1 15,-7 3-10-14,0 3-2-1,0 7-1 0,-4 2-2 16,3 4 4-15,1 2 2-1,4 0-1 0,-2 0-5 16,9-3-15-16,4 3-38 0,1-5-89 0,7-2-214 17,2-4-774-16</inkml:trace>
    </iact:actionData>
  </iact:action>
  <iact:action type="add" startTime="39601">
    <iact:property name="dataType"/>
    <iact:actionData xml:id="d18">
      <inkml:trace xmlns:inkml="http://www.w3.org/2003/InkML" xml:id="stk18" contextRef="#ctx0" brushRef="#br0">19183 7979 1891 0,'0'0'136'2,"0"0"-118"0,0 0-19 1,0 0 12 3,0 0 14-4,0 0 9 2,0 0-6 0,0 0-15 0,0 0-19 0,0 0-12 0,0 0-18 0,0 0-52 3,0 0-159-4,31 14-498 1,-31-13-270-3</inkml:trace>
    </iact:actionData>
  </iact:action>
  <iact:action type="add" startTime="40109">
    <iact:property name="dataType"/>
    <iact:actionData xml:id="d19">
      <inkml:trace xmlns:inkml="http://www.w3.org/2003/InkML" xml:id="stk19" contextRef="#ctx0" brushRef="#br0">19567 8086 266 0,'0'0'237'1,"0"0"-64"5,0 0-5-2,0 0 4 0,0 0-23 0,0 0-37 0,0 0-16 0,0 0-16 0,0 0-22 0,0 0-19 0,2-118-16 0,9 96-12 0,-3-4-5 0,4-1 1 0,-1-3-4 2,-1-1 1-2,0-1-1 0,1 1-1 0,-3 1-1 0,-2 1-2 0,0 1-1 0,3 3 0 0,-5 3 0 0,2 5 2 0,-6 3 4 0,2 3 4 0,0 2 6 2,-2 3 7-2,4 2 6 0,-4 2 2 0,0 2-3 0,0 0-8 0,0 0-20 0,0 0-11 0,0 3-9 0,0 4 4 0,-4 4 14 0,2 4 7 1,0 6 11-2,2 4 1 3,0 3-3-2,0 1-2 3,0 3-7 5,0-1 0-11,0 0-2 0,0 0 2-1,4-1-3 15,0 1-4-14,-2-2-4 0,0-1-12-1,1-2-24 15,-3 2-49-14,0-1-73-1,0 1-124 1,0-8-204 13,0-6-142-11</inkml:trace>
    </iact:actionData>
  </iact:action>
  <iact:action type="add" startTime="40558">
    <iact:property name="dataType"/>
    <iact:actionData xml:id="d20">
      <inkml:trace xmlns:inkml="http://www.w3.org/2003/InkML" xml:id="stk20" contextRef="#ctx0" brushRef="#br0">19869 7920 575 0,'0'0'63'2,"0"0"-30"0,0 0 18 1,0 0 24 1,0 0 0-1,0 0-5 1,66 121 8 1,-51-107-7 0,1-3-2-1,5-1-14 0,0-3-12 0,-3 1-8 0,3-6-6 0,0 0 1 0,-3 0-5 1,-1-2 1-1,-1 0 1-1,-1 0-4 1,-1 0 3 1,1-3 5 0,-5 1 3 0,4-2 12-2,-7 1 10 2,3-3-5-1,-4 1 2-1,3-5-1 1,-5 2-7 1,2-5 0-1,-6-2-1-1,0-2-13 1,0-2-7 1,-6-4-7-2,-5 0-11 5,7-1-1-3,-6-2-1-3,-1 2 3 14,-3-1-1-15,8 6 4-1,-11-1 1 0,7 3-2 15,-2 5 7-14,-5 1-4-1,3 4-1 0,-3 3-1 16,-2 4-3-15,-1 0-4-1,-3 6-3 0,0 8-2 15,-4 2-11-14,5 4-9-1,-3 3-15 0,2 4-43 16,4-2-104-15,5-5-265-1,8-6-852 0</inkml:trace>
    </iact:actionData>
  </iact:action>
  <iact:action type="add" startTime="41228">
    <iact:property name="dataType"/>
    <iact:actionData xml:id="d21">
      <inkml:trace xmlns:inkml="http://www.w3.org/2003/InkML" xml:id="stk21" contextRef="#ctx0" brushRef="#br0">20518 7845 1401 0,'0'0'181'2,"0"0"-112"2,0 0-3 0,0 0 14 0,0 0 4 0,0 0-12 0,0 0-27 0,0 0-24 2,0 0-18-1,0 0-8-2,133-25-11 1,-119 25-18 0,0 5-49 0,3 1-129 0,-11-2-234 0,0-3-780-3</inkml:trace>
    </iact:actionData>
  </iact:action>
  <iact:action type="add" startTime="41425">
    <iact:property name="dataType"/>
    <iact:actionData xml:id="d22">
      <inkml:trace xmlns:inkml="http://www.w3.org/2003/InkML" xml:id="stk22" contextRef="#ctx0" brushRef="#br0">20591 7940 661 0,'0'0'255'3,"0"0"-255"-3,0 0-2 3,0 0 77 14,0 0 17-16,0 0-15-1,0 0-19 0,0 0-23 16,0 0-27-14,119 36-46-2,-94-36-141 0,-4 0-277 15,-15 0-130-15</inkml:trace>
    </iact:actionData>
  </iact:action>
  <iact:action type="add" startTime="43690">
    <iact:property name="dataType"/>
    <iact:actionData xml:id="d23">
      <inkml:trace xmlns:inkml="http://www.w3.org/2003/InkML" xml:id="stk23" contextRef="#ctx0" brushRef="#br0">21103 8003 176 0,'0'0'189'3,"0"0"41"0,0 0 26 1,0 0-9 0,0 0-33 2,0 0-46-2,0 0-41 0,0 0-41 0,0 0-33 0,0 0-19 0,0 0-6 0,0 0-5 0,42-129-5 0,-22 97-9 0,-1-2-6 0,2 0-6 0,-1-4-6 2,-1 1-10-2,1-3-7 1,-5 2-7-2,-3 3-5 1,3 3 6 0,-9 3 9 0,2 3 9 0,-2 5 5 0,-3 3 2 0,-3 2 3 0,0 7 2 0,0 2 8 0,0 3-2 2,0 2-4-1,-3 1-13-2,-3 1-11 1,2 0-6 0,-2 7 2 1,2 3 14-2,-4 5 12 1,1 8 17 0,3 4 16 0,-4 3 1 0,0 4 3 0,4 5-8 4,-3 2-9-5,3 0-6 13,2 2-7-16,-2-2-4 0,2-5-5 0,0 0-1 17,2-2-5-16,0-5-8-1,0-4-10 0,0 0-23 18,2-4-56-17,0-4-116 0,4-5-242-1,-4-5-341 0</inkml:trace>
    </iact:actionData>
  </iact:action>
  <iact:action type="add" startTime="44305">
    <iact:property name="dataType"/>
    <iact:actionData xml:id="d24">
      <inkml:trace xmlns:inkml="http://www.w3.org/2003/InkML" xml:id="stk24" contextRef="#ctx0" brushRef="#br0">21475 7735 272 0,'0'0'254'1,"0"0"-54"1,0 0-35 2,0 0-26 0,0 0-21 0,0 0-6 0,0 0-12 0,0 0-9 2,0 0-18-2,0 0-25 0,-12 116-22 0,18-93-11 0,-4-5-10 0,9 0-1 0,-3 0-2 0,2-3-1 1,0-2-2-1,3-1 1-1,-3-2-4 1,5-2 5 3,-3-2 4-4,0-4 0 1,1 1 7 0,-1-3 3 0,3 0 2 0,1-4 3 0,-3-3 0 0,1-1 0 1,3-2-3-1,-7-1-1-1,4 0-2 1,1-3-5 1,-7 0 4 1,5-2-5-3,-7-1 0 3,6-3-3-1,-8-3 0-3,5 0-3 15,-5 0 3-16,2-1 1-1,-6-1 3 0,0 2 2 14,0-1 2-13,0 2 3-1,-8 3-4 1,-1-1-3 14,3 3-10-14,-8 2-3-1,1 2-4 0,1 3-3 16,-5 2-3-15,-1 4-9-1,-1 4-5 0,3 0-11 16,-3 9-5-15,-2 3-10-1,1 6-36 0,1 2-86 15,7 0-196-13,1-8-677-2</inkml:trace>
    </iact:actionData>
  </iact:action>
  <iact:action type="add" startTime="44857">
    <iact:property name="dataType"/>
    <iact:actionData xml:id="d25">
      <inkml:trace xmlns:inkml="http://www.w3.org/2003/InkML" xml:id="stk25" contextRef="#ctx0" brushRef="#br0">21990 7720 591 0,'0'0'226'1,"0"0"-67"3,0 0-22 0,0 0-27 1,0 0-34-2,0 0-20 1,0 0-10 0,0 0-3 0,0 0-4 0,0 0 2 0,0 0-3 0,0 0-9 2,0 0-9-2,-12 122-7 0,20-103-8 0,2-1 0 0,-6-3 0 0,7 1 0 0,-1-2 3 0,0-3 1 0,1 1 4 0,3-5 3 0,-1 0 1 0,-1-2 2 0,5-2 2 2,-5-1 1 4,2-2-2-10,3 0 1 2,2-2-1 2,-7-2-1 0,0-4 3 1,3 3 0-1,-9-4 4-1,8-2-1 1,-7-2-2 1,5-2-3-2,-6-1-5 3,0 0 1-2,3-5-3 0,-7 2 1 1,-2-3-7 9,0 0-5-14,-2-1-6 0,-7 2-10 17,-1 1-1-16,-4 0-7-1,1 2-2 0,-1 4 2 0,-5 1-3 16,1 5 0-14,-3 2 0-2,2 5-1 0,1 1-3 15,1 0-7-13,-1 9-21-2,-1 1-52 0,5 5-105 16,-1 0-246-14,9-6-487-2</inkml:trace>
    </iact:actionData>
  </iact:action>
  <iact:action type="add" startTime="45340">
    <iact:property name="dataType"/>
    <iact:actionData xml:id="d26">
      <inkml:trace xmlns:inkml="http://www.w3.org/2003/InkML" xml:id="stk26" contextRef="#ctx0" brushRef="#br0">22515 7727 190 0,'0'0'371'2,"0"0"-337"1,0 0-24 0,0 0 44 1,0 0 25 0,0 0-3 0,0 0-12 0,0 0-10 0,0 0-7 3,0 0 0-4,0 0 5 1,0 0 2 1,0 0 4-2,0 0 1 1,97 101-5 0,-80-95 0 1,-3-2-3-2,-3 2-4 1,3-3-1 1,5 0-2-2,-7-2-8 4,3-1 5-4,1 0-2 1,1-2 4 1,-3-3 3-1,1-3-3-1,-1 0-2 1,3-2-4 1,-5-4-6-2,0-2-3 1,5 0-2 0,-9-3-2 1,5-4-1-1,-7-1-1 4,0 0 3-2,0 1 0-5,-6-1-3 15,0 0 3-15,-6 3-3-1,-2 1 0 0,-3 3-1 15,-1 0-5-14,-5 5-3-1,-1-2-8 0,-1 4 1 17,-4 5-10-16,1 3-5-1,-7 2 1 0,-2 2-4 15,0 7 4-14,0 3 1-1,-2 3-4 0,2 3-7 16,-2 0-10-14,8 3-24-2,2 1-60 0,2 0-142 0,3-3-354 15,10-7-488-14</inkml:trace>
    </iact:actionData>
  </iact:action>
  <iact:action type="add" startTime="46394">
    <iact:property name="dataType"/>
    <iact:actionData xml:id="d27">
      <inkml:trace xmlns:inkml="http://www.w3.org/2003/InkML" xml:id="stk27" contextRef="#ctx0" brushRef="#br0">23226 7965 28 0,'0'0'156'3,"0"0"-2"0,0 0-3 1,0 0-23 0,0 0-16 2,0 0-14-1,0 0-15-1,0 0-17-1,0 0-18 1,0 0-13 0,0 0-18 0,0 0-9 0,31-129-7 0,-25 109-6 0,9-6-2 1,-5-1-9-2,3 0-1 1,1 2 1 2,-8 2 7-2,9 2 7 0,-11 4 5 0,4 5 1 0,-2 3-2 1,-2 4 1-1,-1 2-7-1,-3 1 0 1,2 2-4 0,0 0-3 0,2 0 1 0,-4 0 2 3,6 0 7-3,-4 3 8-1,2 2 13 1,-4-1 8 0,4 7 7 1,3 0 3-2,-1 2 2 1,-4 3 1 0,0 2-2 1,0 1-4-2,4 0-8 3,-4 0-10 0,2 2-10 11,-2-3-4-16,0 2-3-1,-2-2 0 0,5-1 0 16,-1 3-3-15,-2-5-3-1,2 3-5 0,0-3-3 0,-4-2 1 15,2 1-2-14,-2-4 4-1,0 0 2 17,0-2 5-16,0-2 6-1,2 0 2 0,-2-1 6 0,0-2 0 14,0 0 4-12,0-3 1-2,0 3-1 0,0-2 1 3,0 2-5 2,0 0-2 3,-2-2 0-6,2 2-4 12,0-3 0-12,0 0 0-2,0 0 1 0,0 0 1 4,0 0 3-1,0 0 2 1,0 0 4 1,0 0 3-2,0 0 0 1,0-4-5 1,0-2-9-1,2 2-2 12,0-5-7-16,2 0 1 0,-2 2 2 16,3 0 0-15,-3-1 2-1,0 1 2 0,0 0 0 1,0-4-1 14,4 3 1-15,0-5-2 0,-4 1-1 0,2-1 3 17,1-1-2-16,1-2 2-1,2-2 1 1,-4 2-1 13,4-2 0-12,1-2 1-2,-1 2 3 0,0-1 1 15,-4 3 8-14,5 3 6-1,-3 1 5 0,0 0 3 15,-2 4-1-14,7 0-5-1,-7 4-6 16,-2 0-6-15,0 3-8-1,-2 1-8 1,2 0-1-1,2 0 3 15,-2 6 12-14,-2 3 11-1,6 4 2 0,-6 1 2 15,2 5-3-14,0 0-5-1,-2 0-2 16,0-1-2-14,3 1-6-2,-1 0-2 0,-2-5 0 0,4 4-2 15,-2-2-2-14,2-2 1-1,-2-1 0 0,0-1 0 16,-2-1 2-15,0-4-1-1,0-2-1 0,0 1-1 16,0-3-3-14,2-3-6-2,-2 1-8 0,0-1-6 15,0 0-3-15,0 0 4 0,0 0 4 3,0 0 4-2,0-1 3 3,4-4 3 0,0-1 5 2,5-2 2 10,-7 0 3-15,6-4-2-1,0 2-1 0,-2-1 4 15,9-1-1-14,-9-3 1-1,11-3 0 0,-7 2 1 15,2-1-1-13,5-2 2-2,-5 1 1 0,-1 1 1 16,5-1-3-15,-10 3 2-1,7 2-1 0,-7 2-4 16,-2 5-1-15,0 3-8-1,-2 3-7 0,-2 0 8 15,0 6 15-14,0 5 17-1,0 4 9 1,0 3 0 14,0 4-16-13,0-1-11-2,0 0-3 0,0 0-8 15,0 1 4-14,7-1-2-1,-3 1-3 0,-2-4-1 15,4-1-1-13,0-3-3-2,-2 1-4 0,-2-5-3 15,3 0-17-14,1 0-32-1,-2-3-64 0,-2 0-127 15,0-3-231-13,-2-1-265-2</inkml:trace>
    </iact:actionData>
  </iact:action>
  <iact:action type="add" startTime="47532">
    <iact:property name="dataType"/>
    <iact:actionData xml:id="d28">
      <inkml:trace xmlns:inkml="http://www.w3.org/2003/InkML" xml:id="stk28" contextRef="#ctx0" brushRef="#br0">23964 7980 350 0,'0'0'96'2,"0"0"-65"1,0 0-3 0,0 0 43 2,0 0 45-2,0 0 23 2,0 0-7 0,0 0-32 0,-25-117-44-2,32 97-21 1,-3 2 1 0,0-2 1 0,6 1 4 1,-4 1 4-2,5 0 1 1,-1 0 3 0,4 3 2 1,-5-2-6-2,5 2-7 1,-8 4-6 2,9 0-6-2,-9 4-5 0,4 1-3 1,-3 3-7-2,-3 0-5 1,2 3-4 1,2 0 3-2,-6 3 3 2,0 7 16-1,5 5 10-1,-1 1 7 1,-4 6-1 0,0-1-9 2,-2 1-9 1,2-1-9 7,-2-2-3-13,4-1-7-1,0-1-4 0,2-6 0 17,-4 3-4-15,3-2 1-2,-3-3-2 1,8-2 1-1,-8-2-1 14,0 1-2-13,0-4-1-1,-2 1-4 14,2-1 1-13,0-2-1-1,-2 1 2 0,0 1-2 2,0-2 0 2,0 0-1 0,0 1-2 0,0-1 7 0,0 0 3 0,0 0 6 2,0 0 7-1,0 0 1-2,0 0 1 1,5 0-6 1,-5 0-6-1,2-3 0-1,4 0 2 1,-2-3 4 6,-2-4 1-9,6 0-8 15,1-2-15-15,-3 0-14-1,0 1-9 0,4 1-9 16,-8-2-5-15,5 1-5-1,1-2 0 0,-4 3 6 15,-2-2 11-15,8-2 16 0,-6 2 9 1,1-3 10 15,3 2 7-16,0-1 4 0,-2 0 10 0,5 2 7 17,-5 1 11-16,4 4 15-1,-2 2 3 0,-3 3 7 15,1 2 4-14,-2 2 13-1,0 7 18 0,-2 7 9 16,-2 4-9-16,0 4-27 0,0 0-24 0,0 4-24 16,0-4-4-15,0-1-8-1,0-4-4 0,2 2 1 16,-2-2-4-15,2-4 1-1,4-2 0 0,3-2 4 16,-7-2-6-16,2-3-3 0,2 0-2 0,-2-4-7 17,0-2 8-16,-2 0 0-1,-2 0 5 0,3-2 4 1,3-7-8 3,0-2-13 6,-2-5-21-9,-2-3-14 15,6-1-4-15,1-4 9-1,-5 4 10 0,6 0 14 0,0 0 10 16,3 1 11-15,-3 3 17-1,5 2 12 16,-3 3 20-14,1 3 12-2,1 3 2 0,-8 4 3 0,2 1 1 15,3 1 3-14,-9 7 4-1,4 2 5 0,-2 2-7 16,-2 2-7-14,-2 1-12-2,0 1-14 0,0 2-15 15,0-3-15-13,0 2-5-2,0-3-7 0,0 0 1 14,0 1-8-13,0-3-19-1,2 1-51 0,-2-1-131 16,0-3-396-15,2-3-757-1</inkml:trace>
    </iact:actionData>
  </iact:action>
  <iact:action type="add" startTime="48655">
    <iact:property name="dataType"/>
    <iact:actionData xml:id="d29">
      <inkml:trace xmlns:inkml="http://www.w3.org/2003/InkML" xml:id="stk29" contextRef="#ctx0" brushRef="#br0">24435 7117 417 0,'0'0'146'2,"0"0"-49"1,0 0-9 1,0 0 10 1,0 0-17-1,0 0-15-1,0 0-2 1,0 0-8 0,0 0-15 1,0 0-10-2,0 0-10 1,0 0-2 0,0 0 3 2,0 0 16-2,48-79 15 0,-34 77 16 0,-3 0 9 0,-1 0-8 0,5 1-5 0,-5-1-9 0,6 2-6 1,-1 0-2-2,-5 0-4 1,5 3-4 0,1 1-9 2,-7-1-6-2,5 5-7 0,-4-2-5 0,1 0-2 0,-5 0-2 0,2 0-3 0,-4-2 0 0,-2 1-1 1,-2-1 3-2,0-2 11 1,0 3 4 0,-4-2 3 0,-6 2-1 2,4 0-8-2,-5 1-5 0,1-2-3 0,0 1-3 0,1-2-4 0,3 1-4 0,-2-2-7 1,4 2-16 11,4 0-5-15,0 2-2-1,0 2 6 0,2 2 12 16,10 2 10-15,-6 2 3-1,11 3-1 0,-5-1-2 16,3 3-4-16,1-2-1 0,-1-1 1 0,-7-1 3 16,2-2 4-15,-5-3 4-1,-3-1 9 0,-2-1 8 17,0-2 14-16,-7 0 2-1,-5 3 1 0,-7-1-3 15,5-3-2-14,-5 1-4-1,-1-3-3 0,-1-2-5 15,5-1-15-14,-3 0-14-1,0 0-43 0,3 0-104 16,5 0-299-16,5 0-903 0</inkml:trace>
    </iact:actionData>
  </iact:action>
  <iact:action type="add" startTime="59539">
    <iact:property name="dataType"/>
    <iact:actionData xml:id="d30">
      <inkml:trace xmlns:inkml="http://www.w3.org/2003/InkML" xml:id="stk30" contextRef="#ctx0" brushRef="#br0">14761 9514 100 0,'0'0'122'3,"0"0"-22"1,0 0-33 1,0 0-16-2,0 0-27 1,0 0-1 0,0 0 9 2,0 0 4-4,0 0 15 2,0 0 13 2,0 0 9-2,0 0-6 0,33-54-4 0,-31 51-16 0,1-3-16 0,1 1-6 0,-4-3-7 0,6-1-6 0,2-2-2 1,-2-2-4-2,5-4-6 1,-3 1 0 0,4-5 1 2,-3 0-1-2,9-3 2 0,-1-4 1 0,-5 1-1 0,3-2-6 0,3-5 3 1,-3 3-6 2,-5 2 0-6,7 1 7 15,-5 3-3-15,-4 1 7-1,3 6 1 1,-5 0 2 13,-2 3 2-13,-4 1 4-1,2 4 15 1,2 2 12 15,-4 1 8-15,0 2-5-1,0 2-10 0,0 0-11 16,0 2-9-14,0-2 0-2,0 1-7 0,0 2-4 3,-4 0-8 1,4 0-9 0,0 0-12 0,0 0-22-1,0 0-27 1,-2 3-11 0,2 3 17 1,0 2 23-2,0 5 40 10,0 1 23-12,0 8 0-1,0 3 5 15,0 2 2-13,-2 4 4-2,0 4 8 0,2 1 10 16,-2 3 1-16,0-2-1 0,2 1-6 0,-2 1-11 16,2-3-8-15,-5 1-8-1,5-1-5 0,0-3-6 16,0-2 2-15,0-3-3-1,0-6-1 0,0-3-3 15,0-4-14-14,0-6 3-1,0 0 0 0,5-2 4 17,-3-3 3-17,0 0-32 0,-2-2-85 0,2-2-154 16,-2 1-499-15</inkml:trace>
    </iact:actionData>
  </iact:action>
  <iact:action type="add" startTime="60397">
    <iact:property name="dataType"/>
    <iact:actionData xml:id="d31">
      <inkml:trace xmlns:inkml="http://www.w3.org/2003/InkML" xml:id="stk31" contextRef="#ctx0" brushRef="#br0">15309 9291 47 0,'0'0'136'3,"0"0"3"-1,0 0 14 2,0 0 6 2,0 0-24-1,0 0-18-2,0 0-27 1,0 0-44 0,0 0-31 0,0 0-18 0,0 0-3 0,0 0 13 0,0 0 9 1,0 0 3-2,8-88 6 1,-4 73 3 0,-1 3 6 3,-1-1 5-4,-2 3 8 1,2 2 10 0,-2 0-3 1,0 1-7-2,0 1-12 1,2 0-16 0,-2 1-7 0,0-1-6 1,6 0-3-2,-4-2-4 1,4 2-2 0,0-5 1 2,5 3-2-2,-3-3 2 0,0 3-2 0,5 2-1 0,-5-1-1 0,4 1-3 1,1 1-1-2,-7 4-4 1,0-1 2 0,5 2-2 0,-5 0 3 0,0 2 9 2,2 2 7-2,-2 1 7 1,-4 0 5-1,9 3 3-1,-7-1-2 1,0 1 6 0,-2-1 1 1,2 1-1-2,0 0 0 1,-2-1 0 0,-2 2 0 0,0 0 5 1,0 0 2 1,0 2-2-3,0 1-3 2,-6 0-3-2,0 2-8 1,2-2-4 0,-6 0 0 0,3 1-8 0,-1-2 1 3,-4 2-3 1,3-3-4-7,-3 2 0 16,0 0-2-16,-1-3-3-1,-1 1-4 0,3 2-8 1,-3-2-9 16,-3-1-14-16,5 0-8-1,0 0-6 0,-3 1-4 16,5 0 5-15,-3 0 2-1,5-1-1 0,-2-2-1 1,4 1-9 10,1-2-5-10,1-3-12 17,0 0-13-18,4-2 1 0,0 1 7 0,8-2 24 0,-1 0 36 15,-3 0 27-14,10 0 14-1,-8-5 7 0,9 4-6 16,-7-2-8-15,7 1-4-1,-5 2 1 0,2 0 13 16,5 5 29-15,-7 2 25-1,5 3 16 0,-1 1 14 16,-5 0-15-16,7 2-5 0,-8-1-3 0,3-1-12 15,-1-3-2-15,0-1-8 0,-6-1-7 18,9 0 2-18,-7-2-3 0,4-4-3 0,-3 1-6 0,-3-1-6 17,6 0-4-17,-2 0-6 0,-4 0-4 0,9 0-11 17,-7-1-16-16,4-2-54-1,-3 2-136 0,1 1-251 16,-6 0-676-16</inkml:trace>
    </iact:actionData>
  </iact:action>
  <iact:action type="add" startTime="61231">
    <iact:property name="dataType"/>
    <iact:actionData xml:id="d32">
      <inkml:trace xmlns:inkml="http://www.w3.org/2003/InkML" xml:id="stk32" contextRef="#ctx0" brushRef="#br0">15906 9231 63 0,'0'0'47'3,"0"0"-13"1,0 0-6 0,0 0 11 2,0 0 13-1,0 0-6-1,0 0-6-1,0 0-15 1,0 0-7 0,0 0 7 0,0 0 5 0,0 0 6 0,0 0 5 0,0 0 0 0,13 31-12 1,-5-30-7 1,-2-1-5-3,1 0-9 1,-5 0 2 0,10 2-2 0,-8-2-5 0,-2 0 0 1,0 0 3-2,2 0 11 1,1 0 48 0,-5 0 69 0,0 0 64 0,0 0 23 0,0 0-33 2,-5 0-57-2,1 0-52 0,2 0-24 0,-2-2-4 0,0 1-3 1,-6-2-10-1,8 1-13 0,-1-4-13 0,1 5-27 0,0-2-67-1,2 0-218 1,0-1-396 3,0 2-144-7</inkml:trace>
    </iact:actionData>
  </iact:action>
  <iact:action type="add" startTime="61990">
    <iact:property name="dataType"/>
    <iact:actionData xml:id="d33">
      <inkml:trace xmlns:inkml="http://www.w3.org/2003/InkML" xml:id="stk33" contextRef="#ctx0" brushRef="#br0">16560 9532 374 0,'0'0'206'2,"0"0"-32"2,0 0-39 0,0 0-17 0,0 0-19 0,0 0-7 1,0 0-19-2,0 0-25 1,0 0-22 2,0 0-11-2,0 0 0 0,0 0 5 0,0 0 3 0,0 0-2 0,10-115-1 0,0 94-2 0,-3-1 0 0,1-2-3 0,4 0-1 0,-3-3-1 0,3-3-6 0,-2-1 2 3,3-1-1-4,1-2-3 1,-6 3 3 1,5-3 0-2,-7 6 2 1,6 0 1 0,-5 3 1 2,1 2-4 3,-2 2-2-8,0 2-4 15,-4 3 4-16,5 3 5 0,-3 4 12 0,-2 2 9 17,-2 2 6-16,0 2 8 0,0 2-2-1,0 1-6 0,0 0-17 15,0 1-29-14,-2 5-16-1,-2 2-7 1,1 5 6 14,-3 3 17-12,4 5 8-3,-2 1 3 0,2 3-3 13,-2 0 2-11,2 1-1-2,-2 3 0 0,4 3 0 17,0 2-1-16,0 0 1-1,0 2-2 0,0-2 2 13,0 1-4-12,0-1-1-1,0 0-3 18,0-4-4-17,0-2-7-1,0 0-14 0,0-2-21 0,0-4-38 15,0-1-38-13,0-1-49-2,0-4-91 0,-2-6-159 14,2-3-152-12</inkml:trace>
    </iact:actionData>
  </iact:action>
  <iact:action type="add" startTime="62487">
    <iact:property name="dataType"/>
    <iact:actionData xml:id="d34">
      <inkml:trace xmlns:inkml="http://www.w3.org/2003/InkML" xml:id="stk34" contextRef="#ctx0" brushRef="#br0">16921 9388 2 0,'0'0'151'1,"0"0"-24"2,0 0-11 2,0 0-4-1,0 0 4 1,0 0 2-2,0 0 2 1,0 0-10 0,0 0-17 1,0 0-4-2,0 0-20 1,0 0-9 1,0 0 1-2,129 104-11 1,-117-106-4 2,2-2-6-2,1-1-8 1,-3-1-6-2,3-1 5 1,-3 1 2 1,-4-3-4-1,5 1 10-1,-5 1-3 1,-2-3 1 1,3 1 5-2,-5 0-3 1,-2-2 0 0,4-3-5 2,-6 1-3-1,4-3-3-2,-4-4-3 1,0-1 1 0,-4-1-4 3,-2-1-2 8,0 0 1-15,-5 1-2 0,1 2-4 0,-5-1 1 17,3 3-8-16,0 1-1-1,-5 5 0 1,-1 3-6 13,-3 5-2-13,0 2-5-1,-2 2-5 0,3 9-5 16,-3 4 2-16,0 0-4 0,5 6-3 0,-1-1-1 17,3 1-19-16,1 3-35-1,9-3-99 0,2-2-211 16,0-6-870-14</inkml:trace>
    </iact:actionData>
  </iact:action>
  <iact:action type="add" startTime="63028">
    <iact:property name="dataType"/>
    <iact:actionData xml:id="d35">
      <inkml:trace xmlns:inkml="http://www.w3.org/2003/InkML" xml:id="stk35" contextRef="#ctx0" brushRef="#br0">17380 9296 602 0,'0'0'169'2,"0"0"-105"1,0 0-24 1,0 0 6 0,0 0 1 0,0 0 7 0,0 0-3 0,0 0-2 0,0 0-15 0,-20 122-4 0,30-111 2 2,2 0 2-2,5 0 2 0,-1 0-2 0,-1-4-3 0,-1 0-5 0,7-1 2 0,-4 0-1 0,-1-2 3 0,1-2 4 0,-3 0 1 0,1-2 6 0,-1 0 7 2,-1 0 8-2,5-3 1 0,-8-3 3 0,3-3 2 0,1 0-7 0,-1-3 1 0,-1 0-7 1,1-4-11 0,-5-1-2-2,4-2-11 0,-4 0-4 4,5-2-2-5,-7 0 4 16,-2-1 6-17,-4-1 2-1,0 1-5 0,-4 0-8 15,-4-2-10-14,-7 4-8-1,-1 0-8 1,-3 3-5 14,-1 2-1-14,-7 6 2-1,2 2 5 0,-4 4-3 15,0 3 4-14,-2 2-8-1,2 6-1 0,2 5 1 17,-2 0-8-16,4 5-4-1,3 0-23 0,5 0-48 17,3 2-97-15,5-7-184-2,7-1-903 0</inkml:trace>
    </iact:actionData>
  </iact:action>
  <iact:action type="add" startTime="63574">
    <iact:property name="dataType"/>
    <iact:actionData xml:id="d36">
      <inkml:trace xmlns:inkml="http://www.w3.org/2003/InkML" xml:id="stk36" contextRef="#ctx0" brushRef="#br0">17926 9314 142 0,'0'0'190'2,"0"0"-42"0,0 0-52 1,0 0-31 1,0 0-2 2,0 0 16-2,0 0 6 0,0 0-7 1,0 0-15-2,0 0-10 1,0 0-4 0,0 0 5 0,0 0 13 0,-2 126-4 0,16-115-5 0,5-2-2 0,2-1-12 2,-1-2-4-2,5-4-9 0,-2 0-10 0,-2-1-4 0,1-1-2 1,-1 0 2-1,-2-1 2 0,-1-3 5 0,-3-1-4-1,1-1 5 1,-1-1 2 1,-1-3 1-2,-6 1 12 3,7-3-2-2,-9-2 4 1,7-3-5-2,-9-1-4 1,2-1-7 2,-2-1-2-2,0 0 0 13,-4-3-1-16,0 0 3 0,-6 2-1-1,-2 1-3 0,-5 0-8 15,1 0-3-14,-5 4-5-1,-3-2-5 14,1 8 3-13,-2 2-6-1,-1 5 0 0,-5 3-2 16,2 1-1-16,-4 9-3 0,-2 5-1 0,2 2 2 17,0 4-6-17,4-4-6 0,3 5-14 0,1-1-33 16,11-1-66-14,-1 2-141-2,11-8-263 0,-2-4-488 0</inkml:trace>
    </iact:actionData>
  </iact:action>
  <iact:action type="add" startTime="64353">
    <iact:property name="dataType"/>
    <iact:actionData xml:id="d37">
      <inkml:trace xmlns:inkml="http://www.w3.org/2003/InkML" xml:id="stk37" contextRef="#ctx0" brushRef="#br0">18683 9216 573 0,'0'0'39'3,"0"0"-40"1,0 0 22 0,0 0 59 2,0 0 15-2,0 0-23-1,0 0-15 1,0 0-11 0,126 15-20 0,-108-15-12 0,5 0-12 0,0 0-37 0,2 0-110 0,-9-1-184 0,-1 0-186-3</inkml:trace>
    </iact:actionData>
  </iact:action>
  <iact:action type="add" startTime="64603">
    <iact:property name="dataType"/>
    <iact:actionData xml:id="d38">
      <inkml:trace xmlns:inkml="http://www.w3.org/2003/InkML" xml:id="stk38" contextRef="#ctx0" brushRef="#br0">18743 9349 803 0,'0'0'25'3,"0"0"-15"-3,0 0 46 1,0 0 46 2,0 0-6 9,0 0-21-12,0 0-20 0,0 0-23 4,138 7-10 1,-115-10-10 2,2 0-11 10,-3 2-7-16,5 1-23-1,-2 0-65 0,-2 0-122 0,-7 2-159 16,-5 1-194-14</inkml:trace>
    </iact:actionData>
  </iact:action>
  <iact:action type="add" startTime="65392">
    <iact:property name="dataType"/>
    <iact:actionData xml:id="d39">
      <inkml:trace xmlns:inkml="http://www.w3.org/2003/InkML" xml:id="stk39" contextRef="#ctx0" brushRef="#br0">19377 9419 133 0,'0'0'243'1,"0"0"10"2,0 0 1 0,0 0-7 2,0 0-39-2,0 0-33 3,0 0-51-2,0 0-48 0,0 0-39 0,0 0-24 0,0 0 3 1,0 0 4-1,0 0-3-1,0 0-1 1,29-107-4 0,-16 83-2 1,-1 1-1-2,2-4 1 3,3-1-5-2,-1-3 1 1,-1-1-1-2,4 3-1 1,-9-1 0 1,6 2-2-2,-5 0-2 1,1 2 0 0,-2 1 3 0,-1 2-1 1,-1 5 0 0,-2 4 2 8,0 4-2-12,-6 3 2-1,3 2 2 16,-3 2 0-15,0 3 0-1,0 0-10 0,0 0-23 16,0 6-15-15,-3 5 0-1,3 2 10 0,-6 7 24 1,2 5 11 13,-2 5 2-13,2 2-1-1,0 2-5 16,-1 1 5-15,3 1-4-1,0 0 1 0,-2-2 2 16,2-1-3-15,2-3 0-1,0 0-2 0,0-1-1 15,0-4-1-13,2-3 0-2,2-4-1 0,0 2-12 15,-1-5-14-14,3-3-27-1,-6-2-44 0,4 1-50 16,0-4-92-16,0-1-180 0,-2-4-328 0</inkml:trace>
    </iact:actionData>
  </iact:action>
  <iact:action type="add" startTime="66098">
    <iact:property name="dataType"/>
    <iact:actionData xml:id="d40">
      <inkml:trace xmlns:inkml="http://www.w3.org/2003/InkML" xml:id="stk40" contextRef="#ctx0" brushRef="#br0">19867 9260 127 0,'0'0'199'2,"0"0"-8"1,0 0-5 1,0 0-5 0,0 0-8 0,0 0-12 0,0 0-22 0,0 0-22 0,0 0-25 0,0 0-15 0,0 0-7 2,0 0-11-2,0 0 5 0,0 0-6 0,-12-127-11 0,14 112-6 0,0 0-11 0,4-1-15 0,-6-2-8 0,8-1 2 0,-2 0-12 0,5 1 2 0,-1 0 1 2,5 4-8-2,-5 1 6 0,4 1-2 0,-3 3 0 0,3 0 2 0,-1 5 4 0,-3 1 1 0,2 1-2 0,1 2 5 0,1 0-3 0,1 3 3 0,-1 3 2 0,-1 2-3 3,1 1-3-4,-4 2 0 2,5-1-2-1,-11 1-2 0,4 3 2 0,-6-2 0 0,0 0 7 0,-2 1 11 0,-2-1 1-1,-2 4 2 2,-4-1-7 0,-4 1-5 2,1 2-4 1,-5 0-4-6,1 0 1-1,-1 0-7 14,-3-3-5-13,0 1-3-2,5-3-13 0,-7 0-13 15,5-2-11-14,1-2-12-1,-1-4-11 0,3 3-8 15,1-4-19-14,4-2-13-1,1-1-9 0,5-1-19 16,2 0-70-15,0 0-46-1,0-1 13 0,7-1 42 16,-3 2 105-15,4 0 91 0,0 0 38-1,3 0 34 15,-1 6 25-14,0 1 10-1,1 4 3 0,1 3 2 15,-4-1-5-13,5 1 3-2,-5-2-8 0,4 2-18 14,-1-2-11-13,5-3-10-1,-5 0-9 1,1-2-3 14,0-1-2-13,-1-3-5-2,3 0-6 0,-8-1-2 15,9-2-6-14,-5 0-9-1,1 0-5 0,-1 0-24 17,2 0-69-14,5-2-145-3,-7-1-345 0,0 2-116 0</inkml:trace>
    </iact:actionData>
  </iact:action>
  <iact:action type="add" startTime="66925">
    <iact:property name="dataType"/>
    <iact:actionData xml:id="d41">
      <inkml:trace xmlns:inkml="http://www.w3.org/2003/InkML" xml:id="stk41" contextRef="#ctx0" brushRef="#br0">20617 9230 269 0,'0'0'270'2,"0"0"-63"2,0 0-24 0,0 0-21 0,0 0-5 0,0 0-21 0,0 0-26 0,0 0-24 0,0 0-20 0,0 0-16 0,0 0-11 7,-12 121-5-11,22-109-7 3,3-1 4 1,3-3-4 0,-1 1-2 0,3-3-1 0,1-3 0 0,-2 0 2 0,1-2-1 0,3-1-4 0,-3 0-4 0,1-4-1 0,0 1-4 2,-3-3-1-2,1 0 2 0,-1-1-2 0,-3 0 3 0,-3-1 3 0,2-2 6 0,-3 0 2 1,-1-4 4-1,-2-1-3 0,0-2-4 0,-6-4-3 2,0-1-5-2,0 0-6 13,0 0-10-16,-8-3 0-1,-2 3-6 0,-1 2 1 16,-1 1 9-15,-5 4-4-1,3 2 4 1,-3 5-2-1,-3 2-8 14,-1 5-3-13,-4 1-3-1,-2 4-2 17,1 7-4-15,-1 5 4-2,0 2-3 0,4 3-5 0,2 0-21 14,3 1-58-10,5-1-129-3,5-4-292-1,8-6-703 1</inkml:trace>
    </iact:actionData>
  </iact:action>
  <iact:action type="add" startTime="67488">
    <iact:property name="dataType"/>
    <iact:actionData xml:id="d42">
      <inkml:trace xmlns:inkml="http://www.w3.org/2003/InkML" xml:id="stk42" contextRef="#ctx0" brushRef="#br0">21174 9222 17 0,'0'0'39'2,"0"0"4"2,0 0 11-1,0 0 9 1,0 0-2 0,0 0 1 0,0 0 12 0,0 0 2 0,0 0 14 0,0 0-3 0,0 0-9 0,0 0 0 1,28 122-8-2,-21-107-11 2,7-2-16 0,-6-3-6 0,5 2-7-2,-3-1-8 2,3-3-1-1,-3 0-3-1,0-1 1 1,3-3 7 0,-3-1 11 0,4-1 2 1,-5-2 11-1,3 0 13 0,-6-6 1 1,5-3 12-1,-1-2-6 1,0-1-11-2,1-3-10 2,1-3-12-2,-6-3-4 1,5 1-4 0,-5-2 3 2,-4-3-5 4,0 1-5-9,-2 3 0-1,-2 0-9 16,-2-1-7-15,-9 3-7-1,5 3-8 1,-6 3-3 14,-1 1-1-14,-1 4-1-1,-3 4-2 0,-2 4-6 15,-1 0 1-13,1 6-1-2,-2 3-5 0,0 4-2 15,7-1-26-13,-1 5-62-2,5-1-105 0,4-1-205 14,-1-8-461-12</inkml:trace>
    </iact:actionData>
  </iact:action>
  <iact:action type="add" startTime="67936">
    <iact:property name="dataType"/>
    <iact:actionData xml:id="d43">
      <inkml:trace xmlns:inkml="http://www.w3.org/2003/InkML" xml:id="stk43" contextRef="#ctx0" brushRef="#br0">21614 9338 131 0,'0'0'139'2,"0"0"-18"1,0 0-16 1,0 0-4 0,0 0 14 0,0 0-5 1,0 0-7 0,0 0-6-1,0 0-8 3,0 0-7-5,122 105-5 1,-106-103-2 1,-1-1-6 0,-3-1 2 1,5 0 14-2,-7-2-1 1,5-4 1 0,-1 0-6 1,3-4-21 1,-3-1-7-3,-2-1-9 1,5-2-11 1,-3-2-3-1,-1-2-6 0,3-1-4-1,1-1-2 2,-11-4 7-1,6 4-1-1,-7-3 8 2,-5 0 1 1,0 1-3 9,0-2 1-14,-9 3-3-1,-1 1-2 0,-2 3-3 17,-5 2-6-15,1 3-5-2,-5 5-4 1,-4 2 1-1,0 4-3 13,-2 1-4-12,-4 4-3-1,0 7-6 16,-4 3-3-15,6 1-2-1,-4 6-8 0,8-1-24 17,3 1-45-14,1 3-111-3,7-7-230 0,11-5-911 0</inkml:trace>
    </iact:actionData>
  </iact:action>
  <iact:action type="add" startTime="69237">
    <iact:property name="dataType"/>
    <iact:actionData xml:id="d44">
      <inkml:trace xmlns:inkml="http://www.w3.org/2003/InkML" xml:id="stk44" contextRef="#ctx0" brushRef="#br0">22333 9557 175 0,'0'0'88'3,"0"0"-71"0,0 0 2 1,0 0 4 0,0 0 24 0,0 0 29 2,0 0 5-2,0 0-7 0,0 0-29 0,0 0-30 0,0 0-15 0,0 0 4 0,8-101 9 0,-5 91 11 1,1 1 16-2,2-3 3 1,0-2 0 0,-2 0-6 2,4-2-3-1,1-2-10-2,-3-3-4 1,8-2-1 0,-7-2-9 0,9-3 2 0,-3-2 0 0,-1-2-2 1,4-2 1-2,-3 1 1 3,-1 0-3 0,3 5-3-5,-9 2-2 15,6 7-8-14,-5 1 1-2,-1 6-2 0,0 5-3 15,-4 4-2-14,0 0-7-1,-2 3-9 1,0 3 7 14,0 3 27-14,0 3 22-1,0 6 20 0,0 2-4 15,0 0-18-13,-2 4-15-2,2-1-9 0,-2 2-2 15,2-2-3-14,0 0-1-1,0 4 4 0,2-1-2 16,0-2 2-15,0 0 0-1,0 0 1 0,0-2-2 15,4 0 0-13,-1-4 1-2,-1-1-5 0,-4-4 5 15,2 2-2-14,4-4-2-1,-6-1 4 1,2-3 1 14,0 2 3-14,-2 0 7-1,0-1 4 0,0 1 1 15,0-2 5-13,0 1-6-2,0 0-7 0,-2 2 2 16,0-1-9-15,-2-1 2-1,2-1-1 0,2-1-1 15,-2-2 4-14,2 0 11-1,0 1 15 0,0-2 16 3,0 0 17 1,0 0 4 2,0 0-3-2,0 0-14 0,0-2-23 0,0 0-21-1,0-1-17 2,0 0-8-1,0-1-1 9,2 1 4-11,-2-1 6-1,2 0 0-1,2-1 5 4,-2 3 1 4,0-3 2-6,-2 0 1 13,6-1-1-14,-4 0-1-1,-2-1-1 0,2-2 1 16,7 0 3-15,-7-4-2-1,4 1 3 0,-4-2-1 16,6-4-4-15,1-3 3-1,-5 2-4 0,10-4-1 16,-8-2 2-15,5 0-3-1,-1 1 4 0,5 0-2 15,-9 3 2-14,8 4-3-1,-8 3-2 0,3 2 1 15,-1 5-4-13,-6 1 2-2,2 1-6 0,0 4-3 16,-2 1-4-15,-2 0 3-1,0 4 15 0,0 1 9 14,0 5 16-13,0 2 2-1,0 2-6 0,0 4-7 34,0 3-8-32,-2 0-5-2,2-3 1 0,0 2 1 0,0-3-7 0,0-1 4 0,0-1-5 0,0 0-2 15,0-4 3-14,2 3-4-1,0-6-5 0,-2-1-6 2,5 2-8 11,-3-5-11-12,0 0-3-1,-2 1 4 5,0-2 7 5,0 0 10-9,2 0 14-1,-2-2 1 3,0 2 5 1,0-3 4 0,0 0-1 1,0 0 0-2,2 0-11 1,2 0-3 5,-2-5 7-8,4-2 7 1,-2-3 16 5,11-5-1 0,-7-3-8-6,7-1-4 15,-3-3-7-16,0-1 4 0,5 0 0 0,-5 1-1 16,1 1-1-15,3 8-2-1,-10 1-2 0,7 3-5 17,-11 6-3-17,4 1-14 0,-2 2-4 0,-2 3 8 16,2 6 12-16,-4 5 18 0,0 3 8 1,0 5-2 14,0 2-12-14,0 0-5-1,0 1-4 0,0-3-4 17,0 2-3-17,3-6-9 0,-1-1-13 0,0-2-37 16,6-2-53-14,0-1-115-2,-4-3-188 0,-2-5 90 0</inkml:trace>
    </iact:actionData>
  </iact:action>
  <iact:action type="add" startTime="70373">
    <iact:property name="dataType"/>
    <iact:actionData xml:id="d45">
      <inkml:trace xmlns:inkml="http://www.w3.org/2003/InkML" xml:id="stk45" contextRef="#ctx0" brushRef="#br0">23137 9426 337 0,'0'0'141'2,"0"0"-7"2,0 0 39 0,0 0 23 0,0 0-22 0,0 0-49 0,0 0-41 0,0 0-38 2,0 0-18-1,0 0-8-2,23-125-8 1,-11 103-5 0,-5 2 1 0,7-3-2 1,-6-3-5-1,5 0 3-1,-5 0-2 1,4 5-4 1,-5 0 2-1,7 2-3 1,-10 4-4-1,7 4-4 1,-3 2-7-2,-4 3-11 1,2 4-15 1,2 2-16-1,-5 0-8 0,-3 7 4 0,2 1 18-1,-2 2 23 2,2 1 15-1,-2 3 10 0,0 0 2 2,0 4-4-2,0-1 1-1,4 0-1 3,-4 0-2-2,2 0 0 13,-2-2 1-15,0 1-1-2,0-1 0 0,4-2 5 0,-4 0-7 15,0 4 5-14,2-6-5-1,-2-1-7 15,2-2-2-14,-2-2-9-1,0-2-7 0,2 0-2 16,-2-2 6-14,0-1 8-2,0 2 9 0,0-1 12 0,-2-1 1 15,0 3 1-14,2-2 3-1,-2 1-3 2,-2-1 3 2,4-2 7 0,0 0 2 0,0 0 1 0,0 0-5 0,0 0-11 0,0-2-17-1,0-3-6 2,4 0 0-1,0-3 0 0,-2-2 11 3,2-1 4-4,7-1-6 11,-7-4 5-13,2 1-3 0,6-3-3-1,-5 1 1 15,7-2-9-14,-8 0-4-1,9-2 3 0,-9-1 5 15,8 5 8-14,-3 0 8-1,-1 4 8 0,-4 3-1 15,7 2 1-14,-9 5-2-1,-2 0-3 16,4 3-1-14,-6 0 12-2,0 5 16 0,0 2 8 0,0 3 6 14,0 5-12-13,0 5-19-1,0 0-17 0,0 0-13 16,0 3-23-16,0-4-26 0,0 0-25 17,0-2-29-15,0-2-2-2,0-3-11 0,6 1-16 0,-4-5-38 14,2-1 75-12,-4-3 112-2,3-1 0 0</inkml:trace>
    </iact:actionData>
  </iact:action>
  <iact:action type="add" startTime="70892">
    <iact:property name="dataType"/>
    <iact:actionData xml:id="d46">
      <inkml:trace xmlns:inkml="http://www.w3.org/2003/InkML" xml:id="stk46" contextRef="#ctx0" brushRef="#br0">23615 9181 160 0,'0'0'162'3,"0"0"-54"1,0 0-48 0,0 0-53 0,0 0-43 0,0 0-19 0,0 0-6 0,0 0 14 2,0 0 24-2,0 0 20 0,0 0 4 0,0 0-2 0,64 123-1 0,-70-92 0 0,-1 0 6 0,5-3-2 4,-2-1 0-6,2-3-2 0,2-3-6 2,0-4-18 2,0-1-77-2,0-8-44 1,2-2 145-5</inkml:trace>
    </iact:actionData>
  </iact:action>
  <iact:action type="add" startTime="71447">
    <iact:property name="dataType"/>
    <iact:actionData xml:id="d47">
      <inkml:trace xmlns:inkml="http://www.w3.org/2003/InkML" xml:id="stk47" contextRef="#ctx0" brushRef="#br0">23821 8775 871 0,'0'0'174'3,"0"0"-22"1,0 0-4-1,0 0-34 2,0 0-48-2,0 0-26 1,0 0 0 0,0 0 6 1,0 0 1-2,0 0-2 1,0 0-8 0,0 0-8 0,0 0-5 2,0 0-3-1,118-70-3-2,-105 70-2 2,1 0-5-2,-1 1-4 1,-5 3-3 0,-2-1-4 0,4 2 0 0,-5-1 1 0,-3 0 2 0,2 1 0 0,0-4 0 2,-4 2 3-1,0 0 2-2,0 0 5 2,0-1 5-2,0 1 5 1,-6 0-6 1,-1 1-7-1,-5 2-6-1,6 1-10 1,-11 1 0 0,1-1-2 0,1 3-1 1,3-4 1 1,-5 3-3-3,9-4-4 3,2 3-9-3,0-1-15 0,4-1-7 2,2 2 1 0,2-1 8 11,6 2 13-16,2 1 11 0,7-2 6 0,-5 3 1 18,5-3 4-17,1 3-3-1,1 0 1 0,-5-1-4 15,-1-1-8-14,-1 0-5-1,-10-1-1 0,5-1 14 15,-7 1 21-14,0-2 21-1,-9 0 14 0,5 2 3 17,-8-1-5-16,1 0 0-1,-3-1 2 0,-5 1 0 15,-1-2-1-15,1-2-7 0,-2 0-7 0,3-3-13 16,3 0-9-15,1 0-18-1,1 0-38 0,7 0-113 16,0 0-408-15,4-2-772-1</inkml:trace>
    </iact:actionData>
  </iact:action>
  <iact:action type="add" startTime="74994">
    <iact:property name="dataType"/>
    <iact:actionData xml:id="d48">
      <inkml:trace xmlns:inkml="http://www.w3.org/2003/InkML" xml:id="stk48" contextRef="#ctx0" brushRef="#br0">6642 8710 120 0,'0'0'226'2,"0"0"-54"1,0 0-29 1,0 0-23 0,0 0-15 0,0 0-13 0,0 0-24 0,0 0-25 0,0 0-18 2,0 0-6-2,0 0 2 0,0 0 20 0,10-98 12 0,-6 79 7 0,4 0 3 0,1-2-15 0,-3-3-15 0,6-1-12 0,-6-3-9 0,11-3-5 0,-7-1-3 2,3 0 0-2,3-2-5 0,-3 2 2 0,-3-1-1 0,7 2 2 0,-7 2 5 0,0 0-2 0,-4 3 1 2,3-1-1-2,-1 6-1 11,-8 3 2-12,4 5 7-3,0 4 5 0,-4 4 3 14,0 0 3-12,0 5-9-2,0 0-25 0,0 0-45 16,0 5-38-15,0 4 2-1,0 9 21 0,-4 7 43 14,0 6 36-11,4 9 0-3,0 1-3 0,0 3-4 14,0 0-4-12,0 2 0-2,0-3 1 0,4-1-3 15,4-3 4-13,-1-5 0-2,-3-1-1 0,4-5 2 15,-2-1 3-14,-4-2-1 0,0-2-3-1,-2 0-7 14,2-2-27-12,-2-3-56-2,0-2-103 0,0-3-206 16,0-7-182-15</inkml:trace>
    </iact:actionData>
  </iact:action>
  <iact:action type="add" startTime="75662">
    <iact:property name="dataType"/>
    <iact:actionData xml:id="d49">
      <inkml:trace xmlns:inkml="http://www.w3.org/2003/InkML" xml:id="stk49" contextRef="#ctx0" brushRef="#br0">7057 8478 47 0,'0'0'160'3,"0"0"-26"1,0 0-3 0,0 0 7 0,0 0 25 0,0 0 6 0,0 0 0 0,0 0 3 1,0 0-15-2,0 0-26 3,0 0-41-2,0 0-34 0,0 0-33 2,0 0-18-4,2-47-6 2,2 28 0 0,5 0 3 1,-1-4-5-2,-4 0 4 1,8-5-1 0,-5 6-2 0,3 1 3 0,-2-1-4 2,3 4 1-2,-3 1-1 1,2 2 0-2,-4 6-2 1,-1 0-1 0,-1 6-3 0,0 1-8 0,-2 0-1 0,0-1-10 1,2 3-8-2,-2 0 1 1,0 0 3 2,0 0 9-2,4 0 10 1,-1 0 4-1,3 3 4 0,-4 0 0 0,4 1-1 0,1 4-1 0,-7-1-2-1,4 3 2 2,-2 3 3-1,0-1 4 0,-2 2 9 0,-2 4 0 2,0-1 2-1,0 2-2-2,-2 1-1 1,-4 0-2 2,0 0-3-3,2 1 1 13,-5 1-6-14,-1 0 1-2,4-1-3 0,-7-2-2 2,7-1-8 12,-8-1-12-13,5-1-11-1,-5 0-16 15,1-2-16-13,1-1-24-2,-4-2-27 0,5 0-27 14,-1-3-22-12,-3-1-21-2,9-3-18 1,-2-2-5-1,0-2 49 15,6 0 164-14,2 0 0-1</inkml:trace>
    </iact:actionData>
  </iact:action>
  <iact:action type="add" startTime="76065">
    <iact:property name="dataType"/>
    <iact:actionData xml:id="d50">
      <inkml:trace xmlns:inkml="http://www.w3.org/2003/InkML" xml:id="stk50" contextRef="#ctx0" brushRef="#br0">7320 8743 60 0,'0'0'69'1,"0"0"-2"3,0 0 3-1,0 0 9 1,0 0 2 0,0 0-11 0,0 0-99 0,0 0-320 0,0 0 231-3</inkml:trace>
    </iact:actionData>
  </iact:action>
  <iact:action type="add" startTime="76708">
    <iact:property name="dataType"/>
    <iact:actionData xml:id="d51">
      <inkml:trace xmlns:inkml="http://www.w3.org/2003/InkML" xml:id="stk51" contextRef="#ctx0" brushRef="#br0">7070 8618 126 0,'0'0'-31'3,"0"0"-63"1,0 0 93-1,0 0 1 0,0 0 0 1,0 0 0 0,0 0 138 2,0 0 2-4,0 0-42 2,0 0-49 2,0 0-26-2,0 0-4 0,0 0 12 0,62-2 14 0,-54 4 20 0,-6 0 31 0,2 4 17 0,6 0 17 0,-5 0 6 1,3 5-15-2,2-3-19 1,0 1-20 2,3 1-15-1,-3 0-11-1,3-3 1-1,3-1-1 2,1 0-1-1,-7-3 3 0,7 1-10 0,1-3-4 0,-1-1-9 0,-3 0-9 0,1 0-6 0,1 0-13 0,3 0-14 2,-7 0-24-2,-2 0-42 0,1 0-76 0,-1 4-144 0,-4-3-266 5,-2 1-246-9</inkml:trace>
    </iact:actionData>
  </iact:action>
  <iact:action type="add" startTime="77304">
    <iact:property name="dataType"/>
    <iact:actionData xml:id="d52">
      <inkml:trace xmlns:inkml="http://www.w3.org/2003/InkML" xml:id="stk52" contextRef="#ctx0" brushRef="#br0">7791 8605 8 0,'0'0'66'2,"0"0"-19"0,0 0-14 8,0 0-10-9,0 0-5 3,0 0 3-2,0 0 3 2,0 0 6 1,0 0 9-2,0 0 14 1,0 0 8 0,132 102 12 0,-119-109 4 1,3-2 4-2,1-4 10 1,-7-2 1 0,5-3 3 2,-3-1 1-2,0 0-2 0,1-1 3 1,-7-2 6-2,2-2-2 1,1-1-8 0,-7-3-9 0,-2-1-17 1,0-1-7-2,0 0-7 1,0 3-5 3,-7 0-1 9,-3 4-12-15,2 2-2-1,-9 7-4 0,1 1-2 16,-3 5-20-15,-2 5-23-1,-1 3-24 0,-3 11-22 15,-8 5 12-14,6 6 9-1,-8 5 14 0,8 2 9 17,0 3-18-16,0-1-38-1,11 4-89 0,5-11-256 15,7-8-641-14</inkml:trace>
    </iact:actionData>
  </iact:action>
  <iact:action type="add" startTime="77860">
    <iact:property name="dataType"/>
    <iact:actionData xml:id="d53">
      <inkml:trace xmlns:inkml="http://www.w3.org/2003/InkML" xml:id="stk53" contextRef="#ctx0" brushRef="#br0">8266 8424 10 0,'0'0'207'1,"0"0"-42"3,0 0-43 0,0 0-44 1,0 0-24-2,0 0-4 1,0 0 14 0,0 0 9 2,0 0-1-2,0 0-16 0,-47 120-13 0,47-99-10 0,0-2-14 0,4 1-2 0,2-3-4 1,2 0-6-2,-1 1-1 1,5-3-2 0,-6-1 7 0,9-3 9 0,-3-1 16 10,1-3 6-14,3 0 5 2,1-2 0 1,-1-4-6 0,1-1-6 2,-1 0-6-1,3 0 2 0,-1 0-6-1,-1-5 6 1,-5 0 6 1,-1-3-1-1,-1-1 12 2,0-3 0-3,1 0-2 2,-1-3-4-2,-2-2-5 1,3-1-5 0,-7-3-6 3,2-2 3 6,-4-1-3-12,2-1 3-1,-4-1-1 0,-4 2-9 16,-6-1-6-14,4-1-9-2,-9 4-7 0,3 4-11 14,-5 3-13-12,1 3-13-2,-5 4-14 0,-4 3-9 15,-2 5-8-14,2 0-6-1,3 9 2 0,-5 3 5 15,4 4 0-13,-2 1-8-2,5 2-36 15,5 2-94-12,5-7-188-3,2-1-232 0</inkml:trace>
    </iact:actionData>
  </iact:action>
  <iact:action type="add" startTime="78369">
    <iact:property name="dataType"/>
    <iact:actionData xml:id="d54">
      <inkml:trace xmlns:inkml="http://www.w3.org/2003/InkML" xml:id="stk54" contextRef="#ctx0" brushRef="#br0">8711 8525 66 0,'0'0'267'1,"0"0"-185"2,0 0-7 1,0 0 18 0,0 0-12 0,0 0-35 0,23 120-24 0,-15-103-14 0,-2-4 6 0,9-1 9 0,-3 1 17 2,0-3 11-2,7-2 13 0,0-1 9 1,1-4-7-2,1-2 2 1,2-1-9 0,-3 0-10 1,3-4-6-1,0-3-10-1,0 0-6 3,-7-1-6-3,3-1 9 0,-1 0 3 3,-3-1 10-1,-1 0 13-2,-3-2 11 1,3-2 6 0,-6 1-1 1,5-5 3-2,-7 1-15 2,-2-3 3 0,2-2-1 1,-6-3-10-5,0 0 1 15,-2-4-12-15,-6 1-5-1,-5-2-5 1,1 3-2 13,-7 3 0-12,1 5 0-2,-5 1-2 0,-4 6-7 15,0 4-12-14,0 5-14-1,-6 3-12 0,4 6-7 15,-6 6-3-14,6 7-7-1,-2 3-12 16,7 5-26-14,-5 4-53-2,4 5-107 0,8-8-315 1,7-6-673-1</inkml:trace>
    </iact:actionData>
  </iact:action>
  <iact:action type="add" startTime="95329">
    <iact:property name="dataType"/>
    <iact:actionData xml:id="d55">
      <inkml:trace xmlns:inkml="http://www.w3.org/2003/InkML" xml:id="stk55" contextRef="#ctx0" brushRef="#br0">14577 12098 14 0,'0'0'170'2,"0"0"-8"1,0 0-3 0,0 0-17 4,0 0-19-4,0 0-26 2,0 0-27-1,0 0-18-1,0 0-13 1,0 0 2 1,0 0 3-1,0 0 6-1,-4-11 5 1,4 8 0 0,0 0-5 0,0-1-11 2,0-1-9-2,0-2-7 1,2 1 1-1,2-1 6-1,-4-4 2 2,7 3 4-1,-3-3-1 0,0 3 1-1,0-5-3 1,0 1-6 0,6-1-7 0,-3-1-6 0,5-4-5 2,-4 0-5 0,5 0 1-4,-5-3-6 4,4-2 4 1,-3-1 1-6,3 0-2 15,-4 0 8-14,7-1-4-2,-9-2-2 0,9 4 0 1,-7-4-1 14,4-1-5-14,-4 3 1-1,5 0 1 15,-7 3-6-14,4 1 6-1,-3 3-1 0,-5 0-1 16,4 0 4-15,2 4-3-1,-2 0 1 0,-6 0 1 16,11 0 0-16,-9 5-1 1,2-1-1-1,-2 1-3 15,0 0-2-14,0 2 1-1,6 1-1 0,-6 0-3 16,0 3-6-14,-2 0 0-2,3 2-4 0,-3 1-6 0,0 0-7 15,0 0-15-14,0 0-21-1,0 5 7 2,0 1 14 1,-3 3 17 2,1 5 29 1,0 3 2 10,-6 5-2-14,4 3 4-2,4 5 4 0,-2 2 2 0,0 5 7 15,0 1 2-14,0 4 3-1,2 0-2 15,0 2-3-14,0-2-3-1,0 0-4 0,0-2-3 16,0-1 1-14,0-4-3-2,0-2-2 0,0-3 1 0,0-3 0 15,0-2 0-15,0-4 1 1,2-4-3 14,-2-2-1-14,2-3 0-1,-2 0-3 0,2-5-2 16,0-2-3-15,-2-1-7-1,0-1-6 0,2-3-3 15,0 0-16-11,6 0-23-4,-4 0-94 0,-1 0-195 0,-1-2-479 0</inkml:trace>
    </iact:actionData>
  </iact:action>
  <iact:action type="add" startTime="96206">
    <iact:property name="dataType"/>
    <iact:actionData xml:id="d56">
      <inkml:trace xmlns:inkml="http://www.w3.org/2003/InkML" xml:id="stk56" contextRef="#ctx0" brushRef="#br0">15084 12158 56 0,'0'0'234'1,"0"0"-37"3,0 0-52 0,0 0-22 0,0 0-14 2,0 0-8-1,0 0-11-2,0 0-24 1,0 0-23 0,0 0-10 0,0 0-5 0,2-117 1 0,-2 107 4 0,2-3 1 0,0 2 0 0,2-2-1 0,0-1-8 0,-2 0-6 2,0-2-6-1,3 0-10-2,-3-3-1 1,6 0-1 0,-2-3-1 0,-2 1 2 1,7 0-2-2,-5-2-2 1,0 4 2 0,6 0 0 0,-5 2 1 1,3 2 0 0,-4 2-4 2,-2 2-2-5,2 4-4 16,1-1-1-16,-3 4-4-2,-2 1-1 0,-2 3 0 0,2 0 1 14,0 0 5-12,-2 0 6-2,4 4 11 0,0 4 1 4,-2 1 2 2,0 3-1 0,0 2-9 10,0 3-2-14,1-2-3-2,1 4 0 0,0-1 0 0,2 2 4 15,-4-1 1-14,0 2 0-1,4-1 3 0,-2-1-4 15,1-1-1-13,-3-3 2-2,0 1 1 1,0-4 1 12,-2 2 1-12,2-2 1-1,-2-3 0 16,4 2 1-14,-4-3 1-2,0 1 2 0,0-2 1 0,0-3 3 15,0 0 5-14,0 2 6-1,0-3 3 16,0-1 0-15,0 1-7-1,0-2-5 0,0 1-5 1,0-2-1 14,0 0 0-14,0 0 2-1,0 0 7 0,0 0 11 4,0 0 10 0,0 0 8 2,0 0-3-3,0 0-9 1,0 0-11 0,0-2-14 1,0 1-10-2,0-1-5 12,0 1-7-13,-4-2-2-2,4 0-2 0,0-2 4 15,0 1 2-14,0 0 4-1,0-1 2 16,0-1-2-15,0 0 2-1,0-1-1 1,4 0 0-1,0-3 1 15,0-1-2-14,0-4 2-1,-2 3-1 0,9-4 2 17,-5 0-1-16,0-1-1-1,5 0 1 0,-5-1 2 14,2 4 1-14,-2-1 2 0,0 2 0 16,1 0-4-15,1 1 4-1,-4 2-2 1,0 1 0-1,4 0 4 15,-5 4 0-14,-3 1 3-1,2 1 3 0,0 2 5 16,-2 1-4-14,0 0-3-2,0 0-6 0,0 0-15 3,0 0-10 1,0 1-5 0,0 2 1 0,0 3 11 0,0 0 10 0,0 3 8 4,0 1-1-7,0 2-1 13,0-1-2-14,0 0-3 0,4 2 0 16,-4-1-3-15,2-2 1-1,2 1 1 0,2-3 2 16,-2 0-3-15,-2 1-1-1,0-2-4 0,-2-1-12 16,3-1-2-15,1 0-8-1,0-2-8 0,-4 0-3 16,0-1-15-15,2-2-7-1,-2 0 3 0,0 0 13 15,0 0 15-15,2-2 24 0,-2-3 12 0,2-2 2 16,2-3 4-15,-2-2-6-1,9-1-4 0,-5-2-3 16,6 0-1-15,-4-1-4-1,5 0 1 0,-5 0 2 16,4 1 2-16,-3 1 0 0,7 3 2 0,-10 1-1 17,7 2-4-16,-7 5 1-1,0 0 1 0,0 3 6 15,-3 3 16-14,-3 5 20-1,2 4 14 0,-2 2 2 16,0 4-4-16,-2 4-11 0,-3-1-6 0,1 1 1 16,2-1-4-15,-2-1 5-1,4-1-5 0,-2-1-8 17,2-4-3-17,0-2-11 0,0 0-10 0,2-1-5 16,-2-2-12-15,6-1-29-1,3-1-82 0,-5-4-288 16,-2 1-317-15</inkml:trace>
    </iact:actionData>
  </iact:action>
  <iact:action type="add" startTime="97404">
    <iact:property name="dataType"/>
    <iact:actionData xml:id="d57">
      <inkml:trace xmlns:inkml="http://www.w3.org/2003/InkML" xml:id="stk57" contextRef="#ctx0" brushRef="#br0">15921 11799 836 0,'0'0'184'3,"0"0"-115"-1,0 0-30 2,0 0 9 1,0 0 29 0,0 0 37-1,0 0 2 0,0 0-20 0,0 0-36 0,0 0-27 0,0 0-18 0,134-30-8 0,-113 29-4 0,0 1-11 0,-1 0-9 0,-1 0-22 1,-5 1-33-2,-1 2-66 3,1 3-132-2,-8-1-207 0,5-1-199-3</inkml:trace>
    </iact:actionData>
  </iact:action>
  <iact:action type="add" startTime="97703">
    <iact:property name="dataType"/>
    <iact:actionData xml:id="d58">
      <inkml:trace xmlns:inkml="http://www.w3.org/2003/InkML" xml:id="stk58" contextRef="#ctx0" brushRef="#br0">15940 11972 1295 0,'0'0'86'1,"0"0"-45"1,0 0 9 2,0 0 2 9,0 0-17-12,0 0-22-1,0 0-11 15,0 0-1-14,132-7-6-1,-116 7-6 1,5 1-7 12,0 2-16-12,-3 0-20-1,-1 3-43 0,1-3-74 16,3 0-124-15,-8 0-244-1,-5-1 188 0</inkml:trace>
    </iact:actionData>
  </iact:action>
  <iact:action type="add" startTime="99151">
    <iact:property name="dataType"/>
    <iact:actionData xml:id="d59">
      <inkml:trace xmlns:inkml="http://www.w3.org/2003/InkML" xml:id="stk59" contextRef="#ctx0" brushRef="#br0">16580 11997 200 0,'0'0'72'4,"0"0"-32"0,0 0 32 0,0 0 26 0,0 0 11 0,0 0 13 0,31-122-8 0,-14 97-6 0,-3-4-20 0,1-1-35 0,-1-1-17 0,7-1-20 0,-2 0-7 0,-3-2-1 2,3 3-8-2,-7 1 0 1,3 1-2-2,-3 4 1 1,-4 0-1 0,3 4 1 0,-5 3-3 0,-2 2 5 0,0 2-1 0,-2 4 6 0,-2 1 10 0,0 5 10 2,0 0 16-2,0 4-1 0,0 0-16 0,0 4-24 0,0 5-19 0,-6 3 0 0,4 9 18 0,-2 7 25 0,0 6 9 0,-3 4 12 2,1 4-4-2,2 2-13 14,2 1-2-17,-2-1-17-1,2 1-10 0,2-2-7 15,0-2-9-14,0 1-9-1,0-3-13 0,0-5-23 17,0-2-43-15,0 0-89-2,2-10-158 0,2-9-324 0</inkml:trace>
    </iact:actionData>
  </iact:action>
  <iact:action type="add" startTime="99695">
    <iact:property name="dataType"/>
    <iact:actionData xml:id="d60">
      <inkml:trace xmlns:inkml="http://www.w3.org/2003/InkML" xml:id="stk60" contextRef="#ctx0" brushRef="#br0">17052 11805 175 0,'0'0'127'2,"0"0"-25"1,0 0-8 2,0 0-36-2,0 0-12 1,0 0 17 0,0 0 0 0,0 0-10 1,0 0-13 0,0 0-17-1,0 0-3 1,-19 126 0-2,27-110 8 1,3-1-3 0,-5-5 1 0,8 4 3 0,-3-5 1 0,-1-1 5 0,2-2 12 0,1-1 14 0,-1-5 9 0,-4 0 14 2,7 0 0-2,-5 0-7 0,5-5-9 0,-3-1-16 0,-1-2-13 0,3-1-10 0,-8-1-1 0,9 0-2 0,-7-1 0 0,2-1-3 0,-4-3-5 0,7 1 1 2,-7-3-3 0,-4-2 0 9,4-1 4-14,-2-3-10-1,-1 2 0 0,-3-4-1 17,0 1-7-17,0-1 5 0,-7 3-1 0,1 1 3 16,0 0 1-15,-4 5 3-1,1 2 2 0,-1 2-5 16,-2 6-2-16,-1 0-6 0,-3 6-5 0,1 0-2 16,-3 4-5-15,-1 7-1-1,-2 0-6 0,3 7-5 17,1-1-14-16,-1 1-32-1,9 1-71 0,-3 0-155 16,8-4-306-14,0-5-166-2</inkml:trace>
    </iact:actionData>
  </iact:action>
  <iact:action type="add" startTime="100206">
    <iact:property name="dataType"/>
    <iact:actionData xml:id="d61">
      <inkml:trace xmlns:inkml="http://www.w3.org/2003/InkML" xml:id="stk61" contextRef="#ctx0" brushRef="#br0">17434 11772 192 0,'0'0'76'3,"0"0"-67"0,0 0 16 1,0 0 14 0,0 0 1 0,0 0-10 0,0 0-8 0,0 0-13 0,10 117-1 0,1-106 2 0,-3 1 0 2,4-3 7-2,-3-1 6 0,7 0 15 0,-5-2 9 0,3-2 4 0,-2-1 5 0,-3-2-3 0,5-1 7 0,-3 0 4 0,3 0 4 1,-2-1 9-2,-3-3 3 1,3-1-4 2,-4-2-7-2,5-1-15 0,-5 2-13 0,-2-3-6 0,5-1-4 0,-7-1-5 0,8-3-2 0,-6 0-3 0,0-1-4 1,1-1-3-2,-3-3 4 4,-2 1 2-2,-2-1-2 13,0 1 1-16,-4 0-4-2,-5-1-1 0,1 2 0 0,-2-2 0 15,0 4-3-14,-7 2 5-1,7 1 12 0,-7 1 10 15,-1 4 21-13,-1 3 0-2,-4 4-5 0,3 0-7 16,-5 6-21-14,-2 3-7-2,2 2-12 0,0 5-7 15,2 1-9-13,3-1-11-2,1 1-29 0,3 0-77 14,3-5-182-12,9-2-963-2</inkml:trace>
    </iact:actionData>
  </iact:action>
  <iact:action type="add" startTime="101964">
    <iact:property name="dataType"/>
    <iact:actionData xml:id="d62">
      <inkml:trace xmlns:inkml="http://www.w3.org/2003/InkML" xml:id="stk62" contextRef="#ctx0" brushRef="#br0">18451 11733 150 0,'0'0'143'4,"0"0"-36"0,0 0-36 0,0 0-24 0,0 0-20 0,0 0 0 0,0 0 2 0,0 0 5 0,0 0 2 0,0 0 9 0,0 0 12 0,0 0-1 0,0 0 0 0,0 0-18 2,-49-55-16-2,42 55-8 0,3 0-4 0,-4 0-3 0,0 1-5 0,1 4-4 0,-5 2-3 0,0 1 2 0,3 2 3 1,-3 2 0-2,2 0 4 1,-3 0-4 2,3 3-2-2,0-3 1 0,-1 3-2 0,3-2-1 0,2 1-1 0,0 0 0 1,-1-1-2 7,1 3 2-12,6-2 1 0,-2 1-1 16,0-1 5-16,0 1-1 0,2 1 3 17,0 0 2-16,0-3 0-1,4-1-1 0,-2 3 2 0,8-4 6 16,-3 0 8-16,1-1 9 0,0-1 5 0,3 0 1 17,-1-3 6-16,0 0 1-1,3-2 4 0,-3-2 1 15,2-1-1-14,-1-1-6-1,1 0-1 0,3-6-2 17,-5-1-5-16,2-1-5-1,-1-1-4 0,1-1-6 15,3-2-7-14,-5 3 4-1,0-3-1 0,1-2 2 16,1 2 5-15,-4-1-8-1,3-2-4 1,-3 2-3 14,0 0 0-13,-2 0 1-2,3-2 1 0,-1 2-3 1,-2-1-4 12,0-1 2-11,5 0-1-2,-3-2 0 15,0 3 2-14,-2-1 0-1,0 3 0 0,3-1-1 16,-5 5 3-15,2 2-2-1,-4-1-2 0,0 4-2 15,2 2-8-14,-4 1-8-1,2 0-2 0,-2 1 11 16,0 4 11-15,0 6 15-1,2 1 5 0,-2 2-7 16,3 1-5-15,-3 2-7-1,0 0-3 0,2-3-3 15,2 2 2-14,-4-1-1-1,2-2 1 0,0 1 2 17,4-3-2-16,-2 0 2-1,-2 0-2 0,2-2 0 15,-2 2 2-14,1-3 0 0,1 1 3-1,-2-3-3 14,0 0 3-13,-2-2 0-1,0 2-2 0,0-1 5 17,2-1 1-16,-2-2-1-1,0 0 1 0,0 1-3 15,0-2-5-14,0-1 5-1,0 0 5 0,0 0 5 2,0 0 10 2,2 0-2 0,-2 0-1 1,0 0-1-2,0-1-5 1,0 0-2 2,4-2 0-1,-4 2 0 11,2-2-5-15,-2-2 2-1,6 0-3 0,-4 0-3 2,0 0 2 28,3-1-3-28,-1-1 0-2,-2 1-2 0,0-4-1 0,6 1-1 0,-2-1-1 0,1 0-1 15,1-3 1-14,0 1 1-1,2-2 1 0,-1 1-1 15,3-2 1-14,-2 0 1-1,1 3-2 0,-3-2 2 17,2 3-2-16,-5 0 0-1,1 7 2 0,-2-1-1 15,0 2 2-14,-4 1-1-1,0 0 0 0,2 2 3 2,-2 0-3 2,0 0 0 0,0 0-4 0,0 5 2 0,-2 3 5-1,-2 2 5 2,0 2 6 1,0 3-2 11,2-1-4-16,-1 0-7-1,1-1-5 0,2 0 2 15,0-4-4-13,0 2 1-2,0-3-2 0,0-2-3 15,2 0-1-14,1-1 1-1,-1-2 0 0,2-3-3 16,-2 1 3-15,4-1-3-1,-2 0-1 0,2 0 0 32,-2-3 1-29,3-1 1-3,-1-3 0 0,2 1 0 0,0-2-4 0,1-1-1 0,-1 2-1 0,0-2 2 0,-2-2 3 13,3 1 5-11,-3 2 4-2,-2-2 2 16,4 1 0-14,-4 0 4-2,3 0 0 0,-3 2 4 0,-2-1-1 14,4 5-2-11,-4 1-2-3,-2 2 0 0,0 0-5 14,0 0 0-13,0 2 2-1,0 7 4 2,0 0 6 12,0 3 2-13,0 0-6-1,2 2-8 2,2-2-8 11,-2 1-1-11,7-3 0-2,-5-1 1 0,4-1 8 15,2-1-2-14,-1-3-1-1,3 0 2 16,-2-2-5-15,5 0 6-1,-3-2 4 0,1 0-2 2,1 0 6 12,-1-2 3-13,-1-3 0-1,-4 0 0 0,0-1-1 15,-1 0-16-14,-1-1-65-1,-2 5-247 16,-4 1-941-15</inkml:trace>
    </iact:actionData>
  </iact:action>
  <iact:action type="add" startTime="105338">
    <iact:property name="dataType"/>
    <iact:actionData xml:id="d63">
      <inkml:trace xmlns:inkml="http://www.w3.org/2003/InkML" xml:id="stk63" contextRef="#ctx0" brushRef="#br0">14598 13285 79 0,'0'0'156'4,"0"0"3"0,0 0-5-2,0 0-9 2,0 0-16 0,0 0-18 0,0 0-11 0,0 0-18 0,0 0-18 0,0 0-14 0,0 0-15 0,0 0-9 2,0-17-10-2,0 6-9 0,4-2-4 0,4 0-7 0,-3 0 3 0,-3 1 1 1,0 0-1-2,2 1 2 2,4-2-3-1,-2 1 1-1,-4 0 1 1,9-3 3 2,-5-1-2-2,0 0-1 1,4-1 1-2,-3-1-7 1,1-3 9 0,4-1-1 0,-3-2-2 2,3-1 5 6,0 0-5-11,1-1-1-1,1-2-1 16,-1 5 0-15,-3-1-2-1,2 3-2 0,-3 3 2 16,-3 0-4-15,2 3 4-1,-4 1 2 0,-2 3 1 16,-2 1 3-15,0 5 2-1,0 0 2 0,0 3 1 1,0 0 2 14,0 0-3-14,0 2-2-1,0 0-5 2,0 0-5 2,0 0-11-1,0 0-15 1,0 0-19 1,0 0-26-1,0 0-22 0,0 2 12-1,0 2 23 2,0 4 32-1,0 4 37 6,0 5 5-9,0 6 7 15,0 3 9-15,-2 8 8-1,0 1 4 0,0 3-3 16,-2 2-9-15,0 0-4 0,-2 1-1-1,4 0 0 0,-3 0 1 15,-3-2-3-14,2-1 0-1,0-6-2 15,2-1-2-14,-7-6-5-1,11-3-9 0,-2-4-4 16,0-4-3-14,2-1-4-2,0-4-4 0,0-3-17 0,0-1-16 14,2-4-17-13,0-1-41-1,2 0-98 3,7 0-226 10,-9 0 128-12</inkml:trace>
    </iact:actionData>
  </iact:action>
  <iact:action type="add" startTime="106324">
    <iact:property name="dataType"/>
    <iact:actionData xml:id="d64">
      <inkml:trace xmlns:inkml="http://www.w3.org/2003/InkML" xml:id="stk64" contextRef="#ctx0" brushRef="#br0">15018 13333 144 0,'0'0'210'3,"0"0"-68"0,0 0-27 1,0 0-20 0,0 0-18 0,0 0 3 1,0 0-3-2,0 0-8 1,0 0-24 0,0 0-20 0,0 0-6 0,0 0-8 0,10-127 2 2,-2 111 0-1,-6-1-5-1,5-1-4-1,-5 2 2 1,4-4 0 1,0 3 0-2,-2-2 4 1,0 1-8 0,-2 0-3 0,7 2-4 0,-1 1 1 0,-4 0 0 2,6 3-1-2,-3 0-1 1,-1 3-11-2,2 2-4 1,-4 4-12 1,-2 3-2-2,0 0 9 1,2 0 17 0,1 4 22 0,-1 5 15 0,0 2 6 0,-2 3-8 2,0 2-3-1,2 2-6-1,0-1-4-1,-2 2 2 1,2 1-7 1,-2-2 3-2,1-1-5 2,-3 1-1 3,6-4 2-7,0 3 0 15,-2-2 8-15,-2 0 6-1,0-1-1 1,4 0-2 14,-1-3-5-14,-1-2-7-1,-2 2 1 0,0-2 3 16,-2-1 0-15,0 0-1-1,0-1-3 0,0 1-1 16,0-2 0-15,0 1 3-1,0-1 1 0,0-2 4 15,0 1 2-14,0-2 5-1,0 0 0 0,0 0 0 16,0 0 3-15,0-3 1-1,0 0 4 0,0 0-1 1,0 0-4 3,0 0-6 0,0 0-6 0,0-5-4 3,0 0-3-3,0-2-1 4,0-1 0-7,0-1 2 2,0 1 1 10,4 1 0-12,-4-1-2-1,4-2 0 15,0 2 2-14,-2-2-4-1,0 1 0 0,0-3-1 17,0 1-3-16,-2-2 4-1,7-2-2 0,-3 0 0 15,0 0-2-15,0-2 0 0,-2 1 0 0,8 0 0 16,-5-2-1-15,1 3 0-1,0-1-2 0,4 3 1 16,-6 3 0-15,7 1-1-1,-7 2 0 0,2 1-3 16,0 3-1-15,3 0-3-1,-5 2 0 0,-2-1 0 15,4 2 2-15,0 0 3 0,-2 3 4 0,-2 1 6 17,9 1 2-16,-7 4 3 0,0 1 0-1,-2 0-2 15,0 3-1-15,2 1 1 0,0 0 0 0,-1 1-1 16,-3-3 2-15,0 0-5-1,2 0 0 0,0-3-4 16,0 2-1-15,0-1-6-1,-2-1-5 0,2-2-6 15,2 1-13-14,-4-2-12-1,4-2-24 0,-2-1-33 16,0-1-43-15,-2 0-57-1,2-2-29 0,0 0 18 1,-2 0 51 3,2-2 72 0,1-4 56 3,5-5 21 9,-2 0 11-15,-2-3 2-1,9 0 10 0,-7 1 10 16,8-2 7-16,-6 0 17 0,9-3 11 0,-3 4 9 17,1-3 6-17,-1 1-2 0,5 0 0 0,-2 3-9 16,-5 0-9-15,2 2-22-1,1 4-23 0,-5 2-21 16,1 5-10-16,-7 0 19 0,-4 9 23 0,6 5 24 17,-6 5 16-17,0 4 2 0,-4 4-3 0,2 1 0 33,0 0-3-33,-3-2-10 0,3-1-9 0,0-3-12 0,2-1-7 0,0-3-7 1,0-3-10-1,2-2-9 16,5-1-10-16,-5-3-16 0,10-1-32 0,-8-5-141 16,0 0-645-15</inkml:trace>
    </iact:actionData>
  </iact:action>
  <iact:action type="add" startTime="107594">
    <iact:property name="dataType"/>
    <iact:actionData xml:id="d65">
      <inkml:trace xmlns:inkml="http://www.w3.org/2003/InkML" xml:id="stk65" contextRef="#ctx0" brushRef="#br0">15735 12696 71 0,'0'0'231'3,"0"0"-30"-1,0 0-7 1,0 0-31 1,0 0-27 0,0 0-24 0,0 0-10 0,0 0-15 2,0 0-5-2,0 0 5 0,0 0-2 0,0 0-13 0,0 0-12 0,0 0-12 1,85-76-8-1,-69 76-2-1,-1 0-8 1,-7 0-7 1,8 2-7-1,-9 5-8 1,7-1-1-1,-10 0-2 1,7-1 1-2,-5 1 3 1,-4-1-1 0,-2-1 6 1,0 0 6-1,0 2 7 0,0-2 8-1,0 2-3 2,-2 0-4-2,-2 0-8 2,-3 1-7 0,1-4-6 0,0 3-1-2,2-1-5 1,-6-3-4 1,8 2-6-2,2-3-16 1,-3 1-16 0,3 1-2 0,0 2 2 1,5 0 12-2,5 3 18 1,-2 4-3 3,0-2-5-3,7 7-8 12,-1-4-20-15,1 5-5-1,-5-3-2 0,5 0 9 16,-9 0 20-13,4-2 17-2,-6-2 19-1,-4-1 17 0,0 1 13 11,-8 0 6-9,-2 1 6-1,-7-3 4 14,3 1 5-14,1-3 5-1,-3-1-4 0,-1-1-11 15,-1-5-19-14,5 0-12 0,1 0-17-1,-1 0-23 14,5 0-35-12,0 0-69-2,0-3-146 1,8 1-464 13,-2 1-239-12</inkml:trace>
    </iact:actionData>
  </iact:action>
  <iact:action type="add" startTime="108365">
    <iact:property name="dataType"/>
    <iact:actionData xml:id="d66">
      <inkml:trace xmlns:inkml="http://www.w3.org/2003/InkML" xml:id="stk66" contextRef="#ctx0" brushRef="#br0">16157 13049 1474 0,'0'0'42'4,"0"0"-67"-4,0 0 9 12,0 0 40-11,0 0 6-1,0 0 3 3,0 0-4 0,0 0-5 1,126 0-6 1,-106 0-7 1,3 0-8-3,-2-2-8 1,4 2-15 0,-5 0-26 0,1 0-65 0,-7 0-159 0,1 0-338 0,-9 0 21-1</inkml:trace>
    </iact:actionData>
  </iact:action>
  <iact:action type="add" startTime="108580">
    <iact:property name="dataType"/>
    <iact:actionData xml:id="d67">
      <inkml:trace xmlns:inkml="http://www.w3.org/2003/InkML" xml:id="stk67" contextRef="#ctx0" brushRef="#br0">16163 13224 641 0,'0'0'-20'2,"0"0"-55"2,0 0 82 0,0 0 112 4,0 0 27-7,0 0-1 15,122-2-29-15,-89 1-35-1,-4-1-41 0,6 1-35 16,-4 1-36-16,0 0-50 0,-2 3-101 0,-8-2-169 17,-7 2-209-16</inkml:trace>
    </iact:actionData>
  </iact:action>
  <iact:action type="add" startTime="110446">
    <iact:property name="dataType"/>
    <iact:actionData xml:id="d68">
      <inkml:trace xmlns:inkml="http://www.w3.org/2003/InkML" xml:id="stk68" contextRef="#ctx0" brushRef="#br0">16820 13216 18 0,'0'0'178'2,"0"0"22"2,0 0 10 0,0 0-5 0,0 0-31 0,0 0-29 0,0 0-15 0,0 0-21 2,0 0-15-2,0 0-19 0,0 0-23 0,0 0-18 0,35-104-14 0,-28 88-9 1,1-3-5-2,-4 0-5 1,2 0-5 0,0-5-4 1,1-1-4-2,-3-1 0 3,2-2-3-2,4 0 0 0,-4 0 3 0,1 1 3 0,-1 3 5 0,-2 3 2 0,2 2 2 0,0 1-2 0,1 5 0 0,-5 2 0 0,-2 3 2 1,6 5 2-2,-6 1 1 3,0 2 0-2,0 0-13 0,0 0-26 0,0 3-8 0,0 7 1 1,0 7 11-2,-6 8 28 1,4 5 8 0,-3 6 1 1,1 2 2-2,-2 1-7 3,2 2-1-1,4-3 0 13,-2-2-5-16,2 0 4-2,0-4-3 0,0-1-1 0,2-5 0 15,2-1-2-14,-2-4-1-1,4-2-10 0,-4-4-18 15,3-1-46-14,-3 0-121-1,-2-4-241 16,0-4-141-14</inkml:trace>
    </iact:actionData>
  </iact:action>
  <iact:action type="add" startTime="110891">
    <iact:property name="dataType"/>
    <iact:actionData xml:id="d69">
      <inkml:trace xmlns:inkml="http://www.w3.org/2003/InkML" xml:id="stk69" contextRef="#ctx0" brushRef="#br0">17089 13099 179 0,'0'0'167'4,"0"0"-3"-1,0 0-13 1,0 0-39 0,0 0-24 0,0 0-18 0,23 120-16 0,-11-106-5 0,2-3-5 0,3-3-7 0,0 1-6 1,-3-2-4-2,7-3-5 3,-3 0 1-2,3-3 2 0,-2-1 1 11,1 0 2-15,-3 0-6 0,-1-4 4 2,-1 0-2 1,-5 0 5 1,5-3 9 0,-5-1 3 0,0 2 4 0,-6-2-6 0,3 0 5 3,-1-2-3-3,-4 0 5 0,0-1 0-1,-2-3-12 1,0-1-11 1,0-2-12-1,-4-1-7-1,-2-3 0 4,-1 0 0-4,3 0-2 13,-4 1 2-14,-2 3-2-2,-1-1 2 0,3 3 5 14,-4 2 3-13,-1 4 3-1,-1 2-2 0,-1 2-12 17,1 3-12-16,-3 2-11-1,1 0-14 0,-3 6-7 15,3 2-4-13,-3 3-15-2,5 2-27 0,1 1-82 15,5-2-215-14,0-3-627 0</inkml:trace>
    </iact:actionData>
  </iact:action>
  <iact:action type="add" startTime="111353">
    <iact:property name="dataType"/>
    <iact:actionData xml:id="d70">
      <inkml:trace xmlns:inkml="http://www.w3.org/2003/InkML" xml:id="stk70" contextRef="#ctx0" brushRef="#br0">17475 13047 229 0,'0'0'104'2,"0"0"-119"3,0 0 3-1,0 0 17 1,0 0-6-2,0 0-1 1,0 0-4 0,50 123 4 1,-35-111 3-2,-3-3-4 1,2 0 8 0,5-3 7 0,-5-3 5 1,5-1 15-2,-4-1 13 4,-1-1 7-3,5-1 6-1,-3-2-6 1,1-5-4 0,-5-1-3 1,0 2 3-2,-3-2 19 1,-1-2 5 0,-2 0 8 0,-4-2 2 0,9 0-13 1,-9-3-6 1,-2-4-12-2,0 2-11 0,0-2-6-1,0 0-3 2,-13-2-5-1,7 2-5 13,-8 1 1-16,1 3-3-1,-1 0 0 0,-3 4-1 15,-1 0-8-14,-1 6-6-1,5 2-4 0,-5 4-6 17,-2 0-10-16,-1 5-8-1,1 5-6 0,0 1-13 17,-4 4-22-16,9 2-74-1,-1-4-176 0,9-5-487 0</inkml:trace>
    </iact:actionData>
  </iact:action>
  <iact:action type="add" startTime="111915">
    <iact:property name="dataType"/>
    <iact:actionData xml:id="d71">
      <inkml:trace xmlns:inkml="http://www.w3.org/2003/InkML" xml:id="stk71" contextRef="#ctx0" brushRef="#br0">17951 13097 1377 0,'0'0'54'2,"0"0"-44"2,0 0 11-1,0 0 33 2,0 0 4 1,0 0-10-3,0 0-15 1,0 0-21 5,0 0-23-8,0 0-39 1,0 0-91 2,0 0-242 0,0 0-699-3</inkml:trace>
    </iact:actionData>
  </iact:action>
  <iact:action type="add" startTime="112561">
    <iact:property name="dataType"/>
    <iact:actionData xml:id="d72">
      <inkml:trace xmlns:inkml="http://www.w3.org/2003/InkML" xml:id="stk72" contextRef="#ctx0" brushRef="#br0">18393 13180 10 0,'0'0'181'2,"0"0"14"1,0 0-14 1,0 0 0 0,0 0-16 0,0 0-27 0,0 0-27 1,0 0-23-2,0 0-16 1,0 0-5 0,0 0 8 1,0 0 1-2,0 0-1 3,31-116-14-2,-18 96-19 1,-3 1-9-1,2 0-13-1,5-3-7 1,-3-1-6 1,-1-1-5-2,-1-1-2 1,1-1-2 0,3 1 0 2,-6-2 0-3,1 5 2 2,-1 3 2-1,-4 1-1 0,1 4 1 0,1 3-1 0,-6 2 1 0,0 5 4 1,2 2 9-2,-4 1 6 1,0 1 7 0,0 0-4 2,0 1-24-4,-4 4-16 2,-2 7-12 2,0 1 3-1,-3 6 16-2,3 5 10 1,-2 1 6 0,0 4 0 1,-3-2-1-2,9 3-5 3,-6-2 2 1,6-2-3-6,-4-2 2 14,4 0 4-14,2-1-7-1,-3-1-2 0,3 1-4 16,0-2-6-15,0 0-14-1,0-1-38 0,3-2-100 17,-1-4-199-16,-2-4-835-1</inkml:trace>
    </iact:actionData>
  </iact:action>
  <iact:action type="add" startTime="113017">
    <iact:property name="dataType"/>
    <iact:actionData xml:id="d73">
      <inkml:trace xmlns:inkml="http://www.w3.org/2003/InkML" xml:id="stk73" contextRef="#ctx0" brushRef="#br0">18728 13040 710 0,'0'0'125'2,"0"0"-33"1,0 0 11 4,0 0 12-4,0 0-17 1,0 0-24 0,0 0-8 0,19 133-18 0,-11-115-13 0,4-3-10 0,1-3-5 0,-1 0-7 0,5-3 6 0,-3-1 1 0,3-3-2 2,-1 1-1-2,1-3-6 0,-1-2-2 0,1-1 4 0,1 0 10 0,-1-4 7 1,0-4 11-2,-5 1 9 1,2-3 5 0,-3-2-3 0,1-1-6 0,-4-4-7 0,5-1-11 3,-5-2-5-3,0 0-7 0,-1-3-3 2,-5-1-5 1,-2 0-3-6,0-1-3 31,-9 0 0-31,-1 2 0-1,-2 3 2 0,-5 0 1 0,-4 3 4 0,1 6 2 0,-3 2 3 0,0 4 2 16,-2 2-3-15,1 3-6-1,-1 3-6 0,0 6-6 15,-2 2-2-14,2 1 0 0,-1-1-3-1,5 3-13 16,0-2-22-15,9-1-56-1,1 0-124 1,3-2-253 13,8-4-767-12</inkml:trace>
    </iact:actionData>
  </iact:action>
  <iact:action type="add" startTime="113503">
    <iact:property name="dataType"/>
    <iact:actionData xml:id="d74">
      <inkml:trace xmlns:inkml="http://www.w3.org/2003/InkML" xml:id="stk74" contextRef="#ctx0" brushRef="#br0">19166 13015 230 0,'0'0'476'3,"0"0"-468"-1,0 0-6 0,0 0 48 2,0 0 13 0,0 0-5 1,0 0-13-2,0 0-16 1,48 124-12 1,-40-108-6-2,0 1-10 1,1 0-6 2,3-3-6-2,0 1-9 0,1-2-10 0,1-1-4 0,-3-3-3 1,3 0 7-1,-1-4 16-1,-1 0 15 1,0-4 19 0,1-1 14 0,-1 0 11 0,1-6 5 2,-1-1 8-2,2-4 7 1,-3 2 12-2,-1-6 8 1,3 0-4 0,-3-3-5 1,0-2-9-1,-2-3-6 1,-3-3-2 3,1 1-4-7,-4-3-9 15,-2 0-9-15,0 1-13-1,-10 0-10 1,1 1-3 14,-5 1-1-14,-3 3 5-1,3-1 2 0,-5 4-3 15,1 5 7-14,-3 0-1-1,0 3 4 0,1 6 1 16,-3 3-13-14,-2 2-11-2,0 0-12 0,5 7-8 15,-5 3-10-14,2 0-10-1,4 5-39 0,5-2-96 16,4-4-216-14,1 1-804-2</inkml:trace>
    </iact:actionData>
  </iact:action>
  <iact:action type="add" startTime="113913">
    <iact:property name="dataType"/>
    <iact:actionData xml:id="d75">
      <inkml:trace xmlns:inkml="http://www.w3.org/2003/InkML" xml:id="stk75" contextRef="#ctx0" brushRef="#br0">19660 13053 1756 0,'0'0'144'1,"0"0"-195"3,0 0-3 0,0 0 30 1,0 0 39-2,0 0 5 1,0 0-7 0,0 0-32 13,0 0-62-17,0 0-163 0,0 0-311 3,0 0-365-3</inkml:trace>
    </iact:actionData>
  </iact:action>
  <iact:action type="add" startTime="114451">
    <iact:property name="dataType"/>
    <iact:actionData xml:id="d76">
      <inkml:trace xmlns:inkml="http://www.w3.org/2003/InkML" xml:id="stk76" contextRef="#ctx0" brushRef="#br0">20086 13143 277 0,'0'0'215'2,"0"0"-58"-1,0 0 12 4,0 0 15-2,0 0-18 1,0 0-20 0,0 0-20 0,0 0-22 0,48-140-22 2,-32 115-17-2,3-1-25 0,2-4-25 0,-3-1-10 0,-1 2-8 0,1 0-3 1,-1 0 3-2,-7 3-4 1,3 6-1 0,-3-1 3 0,-2 4-8 1,0 0 3 0,-3 7 0-1,-3 0 4 0,2 4 6 0,-2 1 9 0,-2 2 12 0,0 3-1 0,0 0-10 0,-6 5-27 0,2 4-19 0,-3 4 4 1,-3 5 16-2,0 5 29 1,-1 5 13 2,1 2 2 0,-2 4-7 6,1 3-6-11,1-1-6-1,0-1-5 17,1 1-4-16,5-2-6-1,-2-1-8 0,2-1-8 0,4 0-13 15,-4-2-26-13,4-2-45-2,0 0-93 1,0-9-158 12,4-6-598-13</inkml:trace>
    </iact:actionData>
  </iact:action>
  <iact:action type="add" startTime="114855">
    <iact:property name="dataType"/>
    <iact:actionData xml:id="d77">
      <inkml:trace xmlns:inkml="http://www.w3.org/2003/InkML" xml:id="stk77" contextRef="#ctx0" brushRef="#br0">20415 12998 11 0,'0'0'297'1,"0"0"-169"-1,0 0 4 0,0 0 25 0,0 0 5 13,0 0-25-11,0 0-35-2,0 0-35 0,0 0-31 3,0 0-13 1,18 130-6 0,-5-113 0 0,-3-4-2 0,9 0 0 0,-5-2-3 2,3-2 1-1,1-3 2-2,1 0 2 1,-2-4-1 0,-1-2 0 0,3 0 1 0,-5 0 2 0,3-5 5 0,-5-2 8 0,5-1 8 0,-5-1 6 0,-2-3 3 0,1-1-1 4,-1-1-9-6,-6-5-8 2,4 3-7 0,-1-4-2 0,-5 0-2 2,-2-2-4 6,0 0-8-11,-11 0-11-1,1 2-12 16,-6-1-10-15,1 3-3-1,-6 3-3 0,3 3 1 32,-5 4 4-32,2 3 3 0,-3 2 3 0,-1 3 3 0,4 3 2 0,-6 4-3 0,7 3-10 0,-1 3-11 17,2 0-24-16,5 3-58-1,1 0-130 0,5-4-298 15,2-5 11-14</inkml:trace>
    </iact:actionData>
  </iact:action>
  <iact:action type="add" startTime="115323">
    <iact:property name="dataType"/>
    <iact:actionData xml:id="d78">
      <inkml:trace xmlns:inkml="http://www.w3.org/2003/InkML" xml:id="stk78" contextRef="#ctx0" brushRef="#br0">20899 12982 274 0,'0'0'75'2,"0"0"-61"1,0 0 32 1,0 0 46 0,0 0 1 0,0 0-8 0,0 0 3 0,24 121-13 0,-11-106-4 0,-3 1-14 0,5-2-20 0,-3-1-19 2,0-3-1-2,5-2 7 0,-3-1 4 0,3-4 8 0,2-2 6 1,-5-1 5-2,5-1 9 1,-1-6 12 1,-5-3 1-1,5-1 0-1,-3-3-11 1,1-2-18 3,3-1-10-3,-7-4-8-1,1 0-5 1,1-2 1 1,-8-1 5-1,3 1-2 2,-7-3 4 4,-2 0-1-9,0-2-8-1,-9 2 2 16,3 0-2-15,-8 2-2-1,1 3 1 0,-3 4-3 16,-3 3 0-16,-1 3 0 1,-5 5 0-1,2 1-1 15,-4 5-4-14,2 0-3-1,-4 6-6 0,0 5-7 16,3 2-2-15,-3 5-7-1,0 3-4 0,0 2-6 15,6 2-27-11,2 0-82-4,5-8-233 0,5-4-884 0</inkml:trace>
    </iact:actionData>
  </iact:action>
  <iact:action type="add" startTime="115857">
    <iact:property name="dataType"/>
    <iact:actionData xml:id="d79">
      <inkml:trace xmlns:inkml="http://www.w3.org/2003/InkML" xml:id="stk79" contextRef="#ctx0" brushRef="#br0">21529 12902 1465 0,'0'0'152'3,"0"0"-93"1,0 0-12 0,0 0 21 0,0 0 15 0,0 0-10 0,0 0-25 0,0 0-21 2,0 0-15-2,124-19-8 0,-103 19-12 0,1-3-18 0,-1 3-38 0,-2 0-91 0,-1 0-177 0,-5 0-320 0,-5 0-149-3</inkml:trace>
    </iact:actionData>
  </iact:action>
  <iact:action type="add" startTime="116049">
    <iact:property name="dataType"/>
    <iact:actionData xml:id="d80">
      <inkml:trace xmlns:inkml="http://www.w3.org/2003/InkML" xml:id="stk80" contextRef="#ctx0" brushRef="#br0">21562 13033 1264 0,'0'0'149'1,"0"0"-236"4,0 0-8 12,0 0 92-16,0 0 1-1,0 0-41 0,0 0-71 0,132 16-134 16,-113-13-264-15,-9-2 203-1</inkml:trace>
    </iact:actionData>
  </iact:action>
  <iact:action type="add" startTime="117122">
    <iact:property name="dataType"/>
    <iact:actionData xml:id="d81">
      <inkml:trace xmlns:inkml="http://www.w3.org/2003/InkML" xml:id="stk81" contextRef="#ctx0" brushRef="#br0">22075 13062 270 0,'0'0'152'3,"0"0"-25"0,0 0 5 1,0 0-21 2,0 0-16-2,0 0-4 1,0 0 1-2,0 0-2 1,0 0-10 0,6-127-8 0,8 100-5 0,1-3-10 0,-1-2-10 0,7 0-15 0,-2 1-14 0,1 1-11 0,1 0-8 2,0 3-5-2,-3-1-3 0,1 3-2 0,-3 2 0 0,-7 5-1 0,5 2-4 0,-10 5 2 0,2 2 2 0,1 4 9 0,-7 3 13 0,0 2 1 0,0 0-11 3,0 1-28-3,-4 5-29-1,-3 6-4 2,3 4 17-1,0 8 33 0,-8 4 29-1,8 4 12 4,-7 1-1-4,3 3-8 12,4 0-10-13,-2-1-8-2,1 2-9 0,-1-3-15 14,6 2-29-12,0-3-67-2,0-2-116 0,0-10-172 16,0-7-140-15</inkml:trace>
    </iact:actionData>
  </iact:action>
  <iact:action type="add" startTime="117866">
    <iact:property name="dataType"/>
    <iact:actionData xml:id="d82">
      <inkml:trace xmlns:inkml="http://www.w3.org/2003/InkML" xml:id="stk82" contextRef="#ctx0" brushRef="#br0">22455 12809 162 0,'0'0'270'2,"0"0"-50"0,0 0-35 2,0 0-43 0,0 0-36 0,0 0-19 0,0 0-17 1,0 0-15-2,0 0-1 1,0 0-8 0,0 0-9 0,0 0-6 0,0 0-11 0,-29 130-2 2,31-111-1-2,7-4-4 0,-1 1 0 1,2 1-3-1,0-4-3 1,-1 1 0-2,3-1-1 1,1-3 1 0,-1-2-1 0,4-4 1 0,-1-2 0 0,-7-2 5 2,9 0 3-1,-1-1 6-3,-3-4 1 2,-1-4 0 1,0 0 2-1,-1-3 3 0,3 0-1-1,-5-1 3 2,3-2-3 0,-10-1-4-2,4-1 1 1,-2-3-3 2,-4 0-3-1,0-4-7-2,-4-1-6 10,-2 2-5-12,-2 0-3-1,-3 3 0 15,-1 1-3-14,2 4 0-1,-7 2-3 0,5 3-3 17,-3 1-4-16,-1 4-7-1,-1 2-5 0,3 3-9 15,-3 0-9-14,3 4-19-1,-5 6-45 0,7 2-105 15,3-2-252-13,1-3-393-2</inkml:trace>
    </iact:actionData>
  </iact:action>
  <iact:action type="add" startTime="118458">
    <iact:property name="dataType"/>
    <iact:actionData xml:id="d83">
      <inkml:trace xmlns:inkml="http://www.w3.org/2003/InkML" xml:id="stk83" contextRef="#ctx0" brushRef="#br0">22862 12823 320 0,'0'0'148'3,"0"0"-28"0,0 0 24 1,0 0 6 1,0 0-4-2,0 0-1 1,0 0-36 0,0 0-33 2,0 0-26-2,-43 130-26 0,43-114-14 0,4-1-5 0,4-2 3 0,-4-1 5 0,9-2 4 0,-5-2 7 1,7-1 0-2,-3-1 2 1,2-3 9 0,5-3 1 0,0 0 1 3,3-4 0-4,3-2-11 1,-2-5-6 0,-2 5-7 0,-1-3-7 0,-3-1-1 0,-5 2 0 0,5 1-1 0,-11-2 4 0,2 1 7 0,-2-1 8 0,-1-1 2 3,-5-4-3-4,0 1-13 2,0-2-8 3,-5-2-3-8,-3 0-4 14,-2 0 7-13,-5 3 0 0,1 0-1-1,-1 3 0 16,-3 3-7-16,1-1-6 0,-3 6-4 1,-1-1-4 13,0 4-3-13,1 0-2-1,-1 0 0 16,2 5-11-13,1 0-22-3,5 4-86 0,3-4-159 1,6 0-641-1</inkml:trace>
    </iact:actionData>
  </iact:action>
  <iact:action type="add" startTime="118932">
    <iact:property name="dataType"/>
    <iact:actionData xml:id="d84">
      <inkml:trace xmlns:inkml="http://www.w3.org/2003/InkML" xml:id="stk84" contextRef="#ctx0" brushRef="#br0">23239 12889 983 0,'0'0'169'2,"0"0"-113"2,0 0-4 0,0 0 20 12,0 0 11-16,0 0 1 0,0 0-15 2,0 0-27 2,0 0-16 0,0 0-8 0,39 125-7 0,-21-117 2 0,-5 3 0 0,1-4-2 0,3-1 0 0,4-3 3 0,-5 0 2 0,-1-3 6 0,-3 0 6 3,4-3 5-4,-1-2 9 2,-5 0 0-1,5-4 4 0,-5 0 1-1,2-2-6 2,-1-1 1-1,-3-2-5 0,-2 0-2 0,0-3-3-1,-1 0-7 2,-5-3-9 0,0-2-10 2,-7-1-7 1,-3-1-3-6,0-1-1-2,-3 1 0 16,-3 4-5-14,-3 1-4-2,-1 4-9 0,-1 3-3 15,0 3-5-14,-4 7-6-1,-4 2-8 0,1 6-15 15,-3 6-19-13,-3 7-33-2,-1 3-80 0,13-6-204 16,1-1-801-15</inkml:trace>
    </iact:actionData>
  </iact:action>
  <iact:action type="add" startTime="119655">
    <iact:property name="dataType"/>
    <iact:actionData xml:id="d85">
      <inkml:trace xmlns:inkml="http://www.w3.org/2003/InkML" xml:id="stk85" contextRef="#ctx0" brushRef="#br0">24018 12718 207 0,'0'0'132'2,"0"0"-58"0,0 0-16 1,0 0 9 1,0 0 4 0,0 0 10 0,0 0 7 0,0 0 3 0,0 0-11 2,0 0-11-1,0 0 2-2,0 0-7 1,0 0-8 0,0 0 0 0,-112 135-2 0,112-110-2 0,4-1 4 0,9-2-8 0,-3-2-9 0,7 0-13 0,-3-3-5 0,1-3-3 2,-1-1 2-2,5-5 6 0,-1-2 3 1,3 0 2-2,0-4 3 1,-1-2 2 0,1-2-2 0,-2-4 1 0,1-1-6 0,-1-2-7 0,-3-3-4 0,-1 0-7 2,-3-1-2-2,5-3-2 0,-11-1-2 0,4 0-2 3,-3-4-1 8,-5 0-3-14,-2-3-1-1,0-1-3 0,-2 1-6 16,-5 1-3-15,-5 0-8-1,4 1 1 0,-7 2 1 16,-3 4 1-15,1-1 4-1,-4 5-1 0,1 2-1 16,-1 3-3-14,-2 4-7-2,3 2-6 0,-5 1-6 0,2 3-9 14,2 3-10-12,-3 3-31-2,9 1-92 15,1-4-260-13,10-1-390-2</inkml:trace>
    </iact:actionData>
  </iact:action>
  <iact:action type="add" startTime="120151">
    <iact:property name="dataType"/>
    <iact:actionData xml:id="d86">
      <inkml:trace xmlns:inkml="http://www.w3.org/2003/InkML" xml:id="stk86" contextRef="#ctx0" brushRef="#br0">24373 12836 274 0,'0'0'119'2,"0"0"-99"3,0 0 5 0,0 0 7-2,0 0-5 1,0 0 2 0,0 117 18 0,5-102 13 0,7-2 6 0,-4-3-2 0,7 1-3 0,-3-2 0 0,3-1-11 0,3-3-1 2,-1 1-16-2,3-3 0 0,-3-2 5 0,-1-1-2 0,3 0 5 0,-4-1-4 0,3-5 6 0,-1 0 4 0,-5-3 4 0,0 0 1 0,5-3 0 0,-5 0-3 0,-1-3-8 2,1-2-1-2,-4-2-1 0,-6-2-8 0,5-3-6 1,-7-1-10 9,0-1-9-12,-7-2-6-2,3 2-6 0,-10 3-4 15,4 0-3-14,-9 5-4-1,-2 0-1 16,-1 5 5-15,-7 4-1-1,4 1 1 0,0 7 0 1,-8 1-5 14,8 1 0-14,-4 7-2-1,2 1-5 0,5 1-11 16,1-1-44-13,4 3-121-3,11-5-300 0,2-1-176 0</inkml:trace>
    </iact:actionData>
  </iact:action>
  <iact:action type="add" startTime="120588">
    <iact:property name="dataType"/>
    <iact:actionData xml:id="d87">
      <inkml:trace xmlns:inkml="http://www.w3.org/2003/InkML" xml:id="stk87" contextRef="#ctx0" brushRef="#br0">24851 12783 107 0,'0'0'198'3,"0"0"-29"0,0 0-32 1,0 0-32 0,0 0-20 0,0 0-11 0,0 0 6 0,0 0 4 0,37 127-12 2,-20-116-9-2,-3-4-16 0,1 2-14 0,-1-2-10 0,3-1-7 1,1-1-1-2,-1-1-2 2,1-1 5-2,-7-1 4 2,5-2 2-2,-1 0 9 1,-3 0 15 0,3-3 14 2,1-5 4-2,-3-1-6 0,-1-3-8 0,4-2-13 1,-3-6-6-2,-1-3-2 1,5-3-4 1,-9-3-2 1,7-2-4 8,-11 0-2-13,4-2-5 0,-4 1-6-1,-4-1-3 15,0 4 1-13,0-2-3-2,-12 3 7 0,3 8 7 14,-7 1 3-13,-7 6 12-1,-2 5-1 0,-8 4-7 16,-4 4-6-16,-4 4-6 0,-3 7-2 0,-3 5-2 17,-3 3 2-16,5 1-10-1,3 1-8 0,3 1-25 16,4 1-85-16,12-6-229 0,13-6-993 0</inkml:trace>
    </iact:actionData>
  </iact:action>
  <iact:action type="add" startTime="122149">
    <iact:property name="dataType"/>
    <iact:actionData xml:id="d88">
      <inkml:trace xmlns:inkml="http://www.w3.org/2003/InkML" xml:id="stk88" contextRef="#ctx0" brushRef="#br0">25514 12734 45 0,'0'0'185'1,"0"0"-26"4,0 0-46-2,0 0-33 2,0 0-22-2,0 0-11 1,0 0 7 0,0 0 9 1,0 0 6-2,0 0 6 1,0 0-5 0,0 0-9 2,-26-36-16-2,15 36-19 0,7 0-20 0,-4 2-11 0,-5 1-3 0,7 6-3 0,-6-1 17 0,-1 1 6 1,5 1 4-2,-4 3 5 1,4-3-10 0,-1 2-8 0,-1 0-7 2,8-1-6-2,-2 3-2 0,0 0-2 0,-1 0 0 0,5 0 2 0,0 1 0 1,0-2 6 0,0 0 8 10,7 1 5-15,-1-1 7 0,-4-3 2 0,8 3-2 17,-1-1-1-16,-5-2-3-1,8 0 2 0,-6-2 1 16,5-3 8-16,-3 1 19 0,-6-3 9 0,10 0 7 16,-8-1-5-15,5-2-5-1,-1 0-10 0,-4 0 2 17,9 0 3-16,-5-1-6-1,0-3 3 0,4-1-5 15,-3-3-5-14,3 1-5-1,-4-2-6 0,3-2-7 15,1-1-9-14,-4-5-4-1,7 4-3 0,-7-5-3 16,7 0-1-15,-3-1-2-1,0-3 3 0,1 1-1 16,-3 0 7-16,5 4 2 0,-7-1 2 0,6 5 2 16,-5 0 2-15,-1 4-2-1,-4 3 1 0,0 1 3 17,0 4-2-16,-4 0 8-1,0 1 3 0,0 0-9 15,0 0-8-15,0 4-8 0,-4 1 1 1,2 5 7 1,0 1 7 11,-2 4 2-12,2 1-5-1,-4 2-2 16,2-1-6-15,1 0 3-1,3 0 1 0,0 1 0 16,0-3 3-15,0-2-3-1,0 1 0 0,3-3-2 15,1-2 1-14,2-2-3-1,-2 2-1 0,-4-3 0 17,2 0-1-17,0-2 1 0,0-2-3 0,-2 2 4 16,0-2-1-16,0-1 2 1,0 2-4-1,0-2-10 15,0 0-4-14,0-1-1-1,0 0 5 0,0 0 13 2,0 0 11 2,0 0-1 0,0 0-11 0,0-2-7 2,4-2-8-2,0-2 4 0,1-3 8 1,-1 1 6-2,0-4 0 10,8 4 2-12,-8-4-1-1,5-1 0 16,1 0 4-15,-6-2-3-1,9 0 1 0,-7 2 3 16,-2 0 1-16,8 0 2 0,-10 3 3 0,11 0 2 16,-7 0 2-15,-4 3 10-1,2-1 4 0,4 3 4 17,-6 1 8-16,1 3 8-1,-3 1 4 0,0 0 0 15,0 0-14-14,0 2-18-1,0 3-16 1,-3 1-7 1,1 3-3 10,-2 1 3-11,0 0-2-1,2 3-3 16,0-2-3-15,2 0-2-1,0 2-7 0,0-3-8 16,0-1-9-14,2-3-13-2,0 0-1 0,2-3 0 15,2 0 2-14,-3-2 2-1,-1 1 0 0,0-2 4 1,0 0 8 3,4 0 14 7,-2 0 13-9,-2 0 10-2,2 0 6 6,-2 0 6 2,0 0 4-7,5-2 7 1,1-2 6 2,-4-1 4 5,8-1 1-8,-3-2-2 16,5-4 0-16,-1 0-2-1,-1-1-2 0,7 0-7 1,-5-1-7 13,-4 3-4-13,5 0-5-1,-7 2-1 16,0 4 0-16,-1 0-6 0,-5 4-4 0,-2 1-7 16,0 0 7-15,0 8 8-1,0 4 12 0,-2 4 11 16,-5 2-7-16,5 3-3 0,-6 1-8 1,6-2-9 15,0-4 0-15,2 2-9 0,0-5-4-1,0-1-6 15,0-2-14-11,2-1-30-4,2-1-82 0,4-4-235 0,-8-1-735 1</inkml:trace>
    </iact:actionData>
  </iact:action>
  <iact:action type="add" startTime="123608">
    <iact:property name="dataType"/>
    <iact:actionData xml:id="d89">
      <inkml:trace xmlns:inkml="http://www.w3.org/2003/InkML" xml:id="stk89" contextRef="#ctx0" brushRef="#br0">26035 12114 157 0,'0'0'148'3,"0"0"-27"0,0 0-10 1,0 0-9 0,0 0 10 0,0 0 16 0,0 0 7 0,0 0-4 0,114-33-9 0,-99 33-20 1,1 0-27-2,-8 3-28 4,7 2-23-4,-9 0-10 2,6-1-3-1,-7 5-2-1,5-4-2 2,-6 2-1-1,0-1 0-1,-2 0 3 1,-2-2 8 1,0 0 13-1,0-2 21-1,0 3 10 3,-2-1 0-2,-4 1-12 0,-6-2-15 1,-1 0-15-1,1 2-6-1,-5-1-2 2,3-1-7-2,1 1-1 1,1 0-4 0,2 0-8 2,-1 0-10-4,7 0-9 2,2 4-4 2,2 1 2-2,0 2 9 0,4 2 5 0,0 2 7 1,11 4 3-2,-1 0-1 14,-3 0 5-16,7-1-5-1,-1 1 1 0,-1-1 1 16,-7-3 5-14,5-4 4-2,-8-1 5 0,-2-1 6 14,5-3 13-13,-9-3 29-1,0-2 28 0,0 1 10 16,-11 2-7-16,3-4-24 0,-9 3-27 0,-1-1-13 16,-3-2-8-15,-2 0-7-1,-1 0-7 1,-7 0-12 15,8-3-27-16,0 1-72 0,5-2-154 0,-1 4-407 16,13 0-506-15</inkml:trace>
    </iact:actionData>
  </iact:action>
  <iact:action type="add" startTime="135309">
    <iact:property name="dataType"/>
    <iact:actionData xml:id="d90">
      <inkml:trace xmlns:inkml="http://www.w3.org/2003/InkML" xml:id="stk90" contextRef="#ctx0" brushRef="#br0">13660 14422 186 0,'0'0'219'2,"0"0"-16"0,0 0-19 10,0 0-39-10,0 0-40-2,0 0-47 3,0 0-41 1,0 0-6 0,0 0 15 0,0 0 26 0,0 0 17 0,0 0 1 0,41-7-13 1,-25 7-17-2,-3 0-8 1,3-1-9 0,3 1-4 2,0-3 0-2,1 2-2 0,1-2 3 0,0-1-5 1,-1 2 0-2,1-1-7 1,-2 1-3 0,-1 1-1 1,-1-1-1-2,-9 2 1 1,6 0-2 0,-7 0-2 1,5 0-1 0,-8 0-3-1,0 0 1 0,-2 0-1 1,7 0 0-1,-7 0 1-1,-2 0 1 1,0 0 4 1,2 0 1-2,-2 0 2 1,0 0 7 0,0 0 9 0,0 0 3 2,0 0 5-2,0 0-6 0,0 0-8 1,0 0-8-2,-2 0-13 1,2 0-9 0,-7 0-7 1,3 3-2-2,2-3 0 1,0 2 6 0,2-1 1 1,-2 1-5-2,2 0 4 3,-2 3-1-2,2-2 5 1,-2 2 5-2,0 2 0 1,-6 3 5 0,6 1 1 0,2 3 3 0,-5 3 1 0,1 1 1 0,-4 5 1 3,4 4 0 8,2 0 1-14,-2-1 1-1,2 0-1 0,0 4-2 16,-5-5 0-14,7 0-2-2,0-5-4 0,0 4 0 14,0-4 4-13,0 0-4 0,0-1 4-1,0-2 2 15,0-2-5-14,0-1 4-1,0 1-1 0,-2-2-1 16,2-1-5-15,-2-1-2-1,2-1-8 0,0-1-20 15,0-1-27-13,0-4-56-2,0 1-69 0,0-2-88 15,0-1-175-13,0 0 77-2</inkml:trace>
    </iact:actionData>
  </iact:action>
  <iact:action type="add" startTime="135888">
    <iact:property name="dataType"/>
    <iact:actionData xml:id="d91">
      <inkml:trace xmlns:inkml="http://www.w3.org/2003/InkML" xml:id="stk91" contextRef="#ctx0" brushRef="#br0">13705 14729 839 0,'0'0'82'3,"0"0"-35"2,0 0-16-1,0 0-3 0,0 0 36 1,0 0 31-2,0 0-4 1,0 0-13 0,0 0-16 0,122 12-22 0,-99-10-17 0,10-2-13 6,-6 0-3-10,4 0-3 2,-4 0 0 4,-3 0-7-2,5-4-7 1,-6 2-19-2,0-2-50 1,-3 1-82 0,-1-2-144 0,-7 2-341 0,-3 0 374-3</inkml:trace>
    </iact:actionData>
  </iact:action>
  <iact:action type="add" startTime="136285">
    <iact:property name="dataType"/>
    <iact:actionData xml:id="d92">
      <inkml:trace xmlns:inkml="http://www.w3.org/2003/InkML" xml:id="stk92" contextRef="#ctx0" brushRef="#br0">14216 14484 279 0,'0'0'156'2,"0"0"-72"1,0 0-8 1,0 0 28 0,0 0 38 0,0 0 36 0,0 0-6 0,0 0-36 2,0 0-30-2,0 0-26 0,0 0-25 0,0 0-20 0,132-7-13 0,-118 8-5 0,1 1 6 0,3 1 3 0,-3-3 3 0,-7 1-3 0,7 1-3 0,-5-2-10 2,0 0-4-2,-3 0-1 0,3 0-4 0,-4 0 2 0,-2 0-4 0,7 0 0 1,-7-2-2-2,-2 1-6 1,0 1-8 0,0-2-18 1,-2 2-25-2,0-1-38 3,0 1-47-2,0 0-95 0,0 0-238 0,0 0-280-2</inkml:trace>
    </iact:actionData>
  </iact:action>
  <iact:action type="add" startTime="136739">
    <iact:property name="dataType"/>
    <iact:actionData xml:id="d93">
      <inkml:trace xmlns:inkml="http://www.w3.org/2003/InkML" xml:id="stk93" contextRef="#ctx0" brushRef="#br0">14255 14450 50 0,'0'0'100'3,"0"0"26"1,0 0-17-1,0 0-23 2,0 0-34-1,0 0-23-1,0 0-6 1,0 0-2 0,0 0 3 0,0 0 4 0,0 0-1 2,-8 122-5-2,8-110 0 0,-2-3 2 0,2 2 4 0,-5-3 4 0,5 1-6 0,0-1-7 0,-4-1 0 0,2 0 1 0,2-3 7 0,0 3 1 0,-2-3-3 0,2 2-11 2,-2-2-3-2,2 0-7 0,-2 0-8 0,2-1 4 0,0-3-14 0,0 0-14 0,0 1-9 0,0-1-10 0,0 0 5 0,0 0 18 0,0 0 18 0,4 0 13 3,-2 0 17-3,9 0 4 0,-3-1-1 0,4-1-4 0,-1-2-7 0,5-1-9 0,1 2-3 0,-7 0 0-1,6 2-7 2,1-1 0-1,-3 2-1-1,-1 0-4 4,3 5 7-3,-1-1-1 0,1 4 0 12,-5 0 0-16,1 1-4 0,-4 2 6 2,-1 0 2 10,1 1 2-10,-4 0 11-2,-4 0 9 0,0 1 4 16,0-1 9-15,0 1 2-1,-2 0-3 1,-2-1 2 13,-6 3 1-12,3-3 3-2,-3 1 4 0,-2-1 5 15,-3-1 3-13,-1-2 0-2,3-2-6 0,-3-1-10 15,-1-3-8-13,-2-1-16-2,-1-1-18 0,3-1-10 14,3 0-23-12,-3-1-21-2,3-6-37 0,1 0-67 16,5-3-116-14,2 2-228-2,4 2 118 0</inkml:trace>
    </iact:actionData>
  </iact:action>
  <iact:action type="add" startTime="137391">
    <iact:property name="dataType"/>
    <iact:actionData xml:id="d94">
      <inkml:trace xmlns:inkml="http://www.w3.org/2003/InkML" xml:id="stk94" contextRef="#ctx0" brushRef="#br0">15057 14496 64 0,'0'0'137'2,"0"0"4"2,0 0-3 0,0 0 7 2,0 0 1-2,0 0-25 0,0 0-31 1,0 0-22-2,0 0-1 1,0 0 7 0,0 0 2 0,0 0-1 0,0 0-9 1,0 0-11-2,-37-47-9 1,28 44-1 0,1-2-5 2,0 5-10-2,-7-1-8 0,1 1-8 1,-1 0-5-1,1 3 2-1,-3 3 1 1,-1 3 0 0,-1-2-3 1,1 2-2-2,3 1 2 1,1-1-7 0,-1 2 0 3,-1-1-3-4,7 0-4 1,-5 2 4 0,6-1-1 1,-5 1 0 1,7 2-1 4,-4-1 4-9,6 3 1-1,-3 0 0 16,5 2 4-15,-2-2-8-1,4 3 0 0,0 1 1 16,4 0 0-15,1 2 4-1,-1-1 0 0,6-3 2 15,-2 6-2-14,-2-6 1-1,9 2 1 0,-3-3-2 16,-1 1 3-15,5-3 1-1,1-2 0 0,-3-2 0 16,1-3 3-15,3-1 0-1,-1-1 1 0,-1-2 5 16,-1-4-2-15,-1 0 6-1,5 0 2 0,-5 0 4 15,-3-4 6-14,5-3-1-1,1 0 0 0,-7-2-6 16,5 0 0-16,-5 0-4 0,-2 0-3 0,0-1 2 16,1-1-5-14,-5-1 4-2,0 0 0 0,0 0 1 15,0-2 1-14,-4 0-3-1,0-1-2 0,-4 1-7 16,-2 1 0-15,2 0-2-1,-2 3-2 0,-7 0 2 16,-3 5-9-15,3 1-4-1,-3 3-7 0,-5 1-12 16,0 2-5-15,-1 8 1-1,-7 3 4 0,6 4 4 0,-2 0 7 15,2 2-6-14,3 0-20-1,3-1-47 15,3-3-100-14,12 0-180-1,0-6-361 0,2-3 48 0</inkml:trace>
    </iact:actionData>
  </iact:action>
  <iact:action type="add" startTime="139101">
    <iact:property name="dataType"/>
    <iact:actionData xml:id="d95">
      <inkml:trace xmlns:inkml="http://www.w3.org/2003/InkML" xml:id="stk95" contextRef="#ctx0" brushRef="#br0">15454 14612 52 0,'0'0'42'2,"0"0"-11"2,0 0 13 1,0 0 13-1,0 0 4-1,0 0-5 3,0 0-5-2,0 0-2 0,0 0 5 0,0 0 18 0,0 0 17 0,0 0-1 0,0 0-11 0,0 0-15 0,39 4 10 0,-39-4 38 0,0 0 39 0,0 0 12 0,0-1-16 2,0 0-34-2,0-1-36 0,0 1-10 0,-4-1-4 0,0 0-6 0,-7-1-5 0,9 1-7 0,-2 1-5 1,0 1-6-2,-2 0-1 1,0 0-18 0,4-2-10 2,0 2-10-2,2 0-29 0,0 0-34 0,0 0-88 1,0 0-106-2,0 0-155 1,2 0-726-3</inkml:trace>
    </iact:actionData>
  </iact:action>
  <iact:action type="add" startTime="139628">
    <iact:property name="dataType"/>
    <iact:actionData xml:id="d96">
      <inkml:trace xmlns:inkml="http://www.w3.org/2003/InkML" xml:id="stk96" contextRef="#ctx0" brushRef="#br0">15536 14837 56 0,'0'0'108'3,"0"0"-7"-2,0 0-14 2,0 0 5 1,0 0 63 3,0 0 75-4,0 0 41 1,0 0-15 0,0 0-79 0,0 0-85 0,0 0-44 0,0 0-4 0,0 0 6 0,0 0 2 0,-22-22-12 0,13 22-12 0,-3 0-16 0,8 0-18 2,0 1-22-1,2-1-81-1,2 0-155-1,0 0-232 1,0 0-500-3</inkml:trace>
    </iact:actionData>
  </iact:action>
  <iact:action type="add" startTime="140141">
    <iact:property name="dataType"/>
    <iact:actionData xml:id="d97">
      <inkml:trace xmlns:inkml="http://www.w3.org/2003/InkML" xml:id="stk97" contextRef="#ctx0" brushRef="#br0">15956 14772 281 0,'0'0'272'3,"0"0"-79"1,0 0-20-1,0 0-25 1,0 0-31 0,0 0 10 2,0 0-4-2,0 0-20 0,0 0-12 0,0 0-23 0,0 0-15 0,0 0-9 0,10-127-7 0,5 98-4 0,-1-2-1 0,-1-1-8 0,1 0-2 0,5 0-6 1,-3 1-5 0,1-1-3-1,-7 3-4 0,7 3-2 1,-5 1-1-1,-4 3 4 0,1 3-5-1,-3 7 4 2,-2 3 3-2,-2 3 0 1,0 5 11 0,-2 1-3 1,0 0-9 1,0 1-14-2,0 10-10 0,-4 2 0 0,-2 13 9 0,-4 5 12-1,3 7 7 1,-5 4-1 3,6-1-3 7,2 0-2-13,-3-3-5-1,1 0 1 0,6-2-3 15,0-1-2-13,0-3-9-2,2-1-19 0,7-3-34 15,-3-1-76-11,-2-2-131-3,2-7-270-1,0-7-396 1</inkml:trace>
    </iact:actionData>
  </iact:action>
  <iact:action type="add" startTime="140575">
    <iact:property name="dataType"/>
    <iact:actionData xml:id="d98">
      <inkml:trace xmlns:inkml="http://www.w3.org/2003/InkML" xml:id="stk98" contextRef="#ctx0" brushRef="#br0">16266 14629 346 0,'0'0'203'2,"0"0"-67"3,0 0-15-2,0 0-18 1,0 0-40 0,19 118-17 0,-11-101 1 0,2-4 5 0,-1 0-10 0,5-4-2 1,-1 0 4-2,-1-6 7 1,4 0 10 0,-1-3 7 0,-3 0 1 2,1-3-6-2,3-4-3 0,1-3-13 1,-9 0-11-2,9-2-6 1,-9-1-13 0,2 2-2 2,-4 0 1-4,1-1 1 2,-1 1 11 0,-6-1 6 0,0-1 2 2,0-4 0-2,-6-1-10 1,-1-2-4-1,1 0-3-1,-4-1-3 4,2-1-2-1,-3 0-2-5,1 0-1 15,-5 0 2-16,7 4 0 0,-6 1 0 0,5 2 4 17,-5 1 0-16,2 7 5-1,-1 1-5 0,-3 4-12 16,-1 2-11-15,-4 2-9-1,7 7-7 0,2 4-2 14,-5 1-6-13,5 0-25-1,3 3-56 1,3 2-143 15,-2-6-337-16,6-1-465 0</inkml:trace>
    </iact:actionData>
  </iact:action>
  <iact:action type="add" startTime="141040">
    <iact:property name="dataType"/>
    <iact:actionData xml:id="d99">
      <inkml:trace xmlns:inkml="http://www.w3.org/2003/InkML" xml:id="stk99" contextRef="#ctx0" brushRef="#br0">16673 14576 47 0,'0'0'316'2,"0"0"-98"3,0 0-10-1,0 0-10 0,0 0-22 0,0 0-7 0,0 0-18 0,0 0-37 0,0 0-43 0,0 0-31 0,-31 128-19 0,40-116-7 0,3 1-4 0,-4-3 2 0,7-2 1 2,1-1 2-2,-5-3 3 0,7-3-1 0,-1-1 4 0,-1 0-1 0,1-1 0 0,-1-5-1 0,1-3-3 0,-1 0-1 0,-5-3-1 0,1 4 3 0,-3-4 1 0,1 0 2 3,-6-4-3-4,0 1 3 2,-4-1-3-1,0-5-3 2,0 3-4 1,-4-2-2-6,-6-2-5 15,-3 1-1-14,-5 2 2-2,1 0-2 0,-2 2 0 0,1 3-2 15,1 1-7-14,-1 3-2-1,1 2-9 15,-1 4-11-14,-1 2-12-1,0 2-26 0,5 8-35 17,-1 4-62-15,-1 4-101-2,-1-3-166 0,15-4-543 0</inkml:trace>
    </iact:actionData>
  </iact:action>
  <iact:action type="add" startTime="141510">
    <iact:property name="dataType"/>
    <iact:actionData xml:id="d100">
      <inkml:trace xmlns:inkml="http://www.w3.org/2003/InkML" xml:id="stk100" contextRef="#ctx0" brushRef="#br0">17010 14564 324 0,'0'0'265'2,"0"0"-109"1,0 0-17 3,0 0 1-2,0 0 14 0,0 0-2 0,0 0-14 1,0 0-38-2,0 0-35 1,0 0-16 0,0 0-9 0,0 0-6 1,0 0-15-2,0 0-5 1,83 94-6 2,-66-90 2-2,-7-1 0 0,8 0 0 0,-1-3-1 0,0 0-4 0,-5 0 5 0,5 0 1 0,-3-4 0 1,-4-1 5-1,1 0 4-1,-3-2 7 2,2-1 8-2,-4-4 8 3,-1 0-8-2,-1-4-5 1,-4 1-7-2,0-3-8 1,0-1 0 3,-4-1-5-5,-5 1-5 13,-3 0 1-14,-7 0 1-1,5 2 3 0,-11 5-1 16,9 0-3-15,-9 4-6-1,0 3-4 0,4 5-4 15,-2 0-4-13,-1 6-3-2,3 5-6 0,-2 3-5 15,7 3-16-14,-1 0-50-1,5 3-129 0,6-5-375 16,1-4-552-15</inkml:trace>
    </iact:actionData>
  </iact:action>
  <iact:action type="add" startTime="142038">
    <iact:property name="dataType"/>
    <iact:actionData xml:id="d101">
      <inkml:trace xmlns:inkml="http://www.w3.org/2003/InkML" xml:id="stk101" contextRef="#ctx0" brushRef="#br0">17748 14471 213 0,'0'0'284'3,"0"0"-103"1,0 0-36 1,0 0-10-2,0 0-16 1,0 0 1 0,0 0 2 0,0 0-10 0,0 0-26 0,0 0-26 0,-37 127-19 0,41-107-14 0,4 1-5 2,1-5-4-2,5 1-3 0,1-2-4 0,-1-2-3 0,1-3 0 0,3-4-2 0,-1 0 2 1,-5-1 3-2,7-5 4 1,-5 0 2 0,5 0 1 0,-3-5 3 0,1-1 1 2,-3-2 4-1,-1-1 3-1,1-1 5 0,-5-2-2-1,3 0 3 2,-6-1 0-1,0 0-3 0,-4-4 3-1,3-1-9 4,-5-3-7 7,0-1-10-12,-5-2-5-2,-3 1-3 0,-4-2-1 16,1 4 4-15,-1 0-7-1,-7 4-1 1,5 3 0 14,-3 5 0-14,1 0 3-1,-3 7-3 0,-1 2-4 15,3 0-3-14,-4 6-1-1,3 4-1 1,-3 2-5 15,7 3-9-15,-3-1-26-1,3 3-61 0,7-1-138 15,1-3-311-14,4-3-512-1</inkml:trace>
    </iact:actionData>
  </iact:action>
  <iact:action type="add" startTime="142499">
    <iact:property name="dataType"/>
    <iact:actionData xml:id="d102">
      <inkml:trace xmlns:inkml="http://www.w3.org/2003/InkML" xml:id="stk102" contextRef="#ctx0" brushRef="#br0">18145 14493 279 0,'0'0'127'3,"0"0"-7"2,0 0 15-1,0 0-8 1,0 0-8-2,0 0-1 1,0 0-11 0,0 0-22 1,-10 129-25-2,20-115-22 1,-4-4-8 0,1-2 2 0,5-1 9 0,-4-3 9 0,5-1 2 2,-3-1 5-1,4-2-1-1,1 0-6 0,4-4-5-1,-7-1-12 1,7-4-10 0,-7 2-5 0,0-4-1 0,1-1 1 0,-1 4 3 0,-6-4 5 0,1-1-2 2,-3-2 0-1,0-1 1-1,-4-1-10-1,0-2 1 1,-8 0-3 0,-1-1 0 2,-7 2 2 6,-1 2 3-11,-3 1 3-1,-1 2 0 16,-2 4 1-15,0 4-5-1,1-1-5 0,-1 4-4 15,2 2-7-14,3 0-4-1,-1 6-7 0,3 0-10 16,1 1-22-15,7 2-40-1,2 3-99 0,-3-4-257 16,9-2-860-15</inkml:trace>
    </iact:actionData>
  </iact:action>
  <iact:action type="add" startTime="142876">
    <iact:property name="dataType"/>
    <iact:actionData xml:id="d103">
      <inkml:trace xmlns:inkml="http://www.w3.org/2003/InkML" xml:id="stk103" contextRef="#ctx0" brushRef="#br0">18418 14524 36 0,'0'0'358'1,"0"0"-396"3,0 0 13 0,0 0 37 0,0 0-2 0,0 0-3 0,0 0 13 0,0 0 13 0,0 0 10 0,79 122 7 0,-71-113-6 0,6 0-1 2,1-2 5-2,-5 1 6 0,5-4 17 0,-1-1 18 0,-2 0 20 0,1-3 10 0,1 0-2 1,-1 0-5 10,1-5-11-15,1-3-5 1,-3-2-4 0,5 0-9 2,-3-3-8 3,-1-3-6-2,3 0-3 0,-8-2 4 0,-1-2-2 0,-1-1-4 0,-6-4-5 1,0 2-13 8,0-3-9-11,0 3-10-2,-9-2-9 0,-3 3-2 15,-4 3 2-14,-3-1 1-1,2 7-7 16,-7 4-7-14,-1 3-15-2,-2 6-11 0,-2 0-7 0,-2 6-8 14,-2 5-12-12,6 2-40-2,0 2-80 0,6-5-255 16,9-3-913-14</inkml:trace>
    </iact:actionData>
  </iact:action>
  <iact:action type="add" startTime="143365">
    <iact:property name="dataType"/>
    <iact:actionData xml:id="d104">
      <inkml:trace xmlns:inkml="http://www.w3.org/2003/InkML" xml:id="stk104" contextRef="#ctx0" brushRef="#br0">18991 14475 1732 0,'0'0'131'2,"0"0"-108"2,0 0-34 0,0 0 18 0,0 0-1 1,0 0-6-2,0 0-9 3,0 0-12-2,0 0-29 0,132-5-82 0,-118 5-160 0,-1 0-363 0,-5 0-74-3</inkml:trace>
    </iact:actionData>
  </iact:action>
  <iact:action type="add" startTime="143512">
    <iact:property name="dataType"/>
    <iact:actionData xml:id="d105">
      <inkml:trace xmlns:inkml="http://www.w3.org/2003/InkML" xml:id="stk105" contextRef="#ctx0" brushRef="#br0">19053 14547 1385 0,'0'0'336'2,"0"0"-203"1,0 0-90 14,0 0-43-16,0 0-26-1,0 0 4 0,0 0 16 15,0 0 3-15,0 0-18 0,0 0-62 1,0 0-134 3,0 0-217 0,0 0-651-3</inkml:trace>
    </iact:actionData>
  </iact:action>
  <iact:action type="add" startTime="144392">
    <iact:property name="dataType"/>
    <iact:actionData xml:id="d106">
      <inkml:trace xmlns:inkml="http://www.w3.org/2003/InkML" xml:id="stk106" contextRef="#ctx0" brushRef="#br0">18949 14697 1221 0,'0'0'212'2,"0"0"-211"5,0 0-30-4,0 0 38-2,0 0 75 3,0 0 36 0,0 0 14 0,0 0-22 0,0 0-29 0,151-24-32 0,-118 19-22 0,2 1-13 0,-2-1-17 0,1 4 4 0,-3 1-3 3,-2 0-2-4,-9 1-1 1,3 4-17 0,-2-3-22 1,-3 3-80-2,-5-2-249 1,-5 0-933-3</inkml:trace>
    </iact:actionData>
  </iact:action>
  <iact:action type="add" startTime="146942">
    <iact:property name="dataType"/>
    <iact:actionData xml:id="d107">
      <inkml:trace xmlns:inkml="http://www.w3.org/2003/InkML" xml:id="stk107" contextRef="#ctx0" brushRef="#br0">19636 14368 153 0,'0'0'239'2,"0"0"-62"1,0 0-62 1,0 0-52 1,0 0-39-2,0 0-18 1,0 0-4 0,0 0-4 0,0 0 2 0,0 0 4 0,0 0-1 0,0 0 6 0,-5 116 5 2,5-95 7-2,3 1 4 0,3-2 5 0,-4 1-5 0,2-3-4 0,4 0-10 0,-2-3-9 0,5 0-3 0,-1-2-6 0,-2-2 2 0,5-1 2 0,-3-4 2 2,0-1 5-2,3-1 13 0,-3-3 11 0,3-1 9 0,1-1 10 0,-2-5-1 0,3-3 2 0,-1-1 4 0,-3-5 4 0,3 1-2 1,-6-3-2-1,3-2-3-1,-3 2-5 3,0-6 9-2,-4-2-4 4,3 0-4 3,-5-1-7-9,-2-4-12-2,0 1-6 0,0-2-7 16,0 2-1-15,-7-2-5-1,1 3-1 0,-2 4-1 15,-2 3-4-13,-1 4 3-2,-5 4-10 0,3 4-13 14,-3 3-17-12,-5 6-31-2,1 0-27 0,-3 11-25 16,-2 4-48-15,0 3-70 0,7-3-171 0,7-2-177-1</inkml:trace>
    </iact:actionData>
  </iact:action>
  <iact:action type="add" startTime="147840">
    <iact:property name="dataType"/>
    <iact:actionData xml:id="d108">
      <inkml:trace xmlns:inkml="http://www.w3.org/2003/InkML" xml:id="stk108" contextRef="#ctx0" brushRef="#br0">20061 14564 237 0,'0'0'296'1,"0"0"-78"3,0 0-27 0,0 0-52 0,0 0-49 0,0 0-13 0,0 0-21 0,0 0-12 0,0 0-12 2,0 0-11-2,0 0-3 0,0 0-3 1,-24 116-2-2,19-92-7 1,3 1-4 0,0 0-8 0,0 0-11 0,2 1-18 0,0-1-53 0,0 0-138 0,0-8-379 0,0-4 127-3</inkml:trace>
    </iact:actionData>
  </iact:action>
  <iact:action type="add" startTime="148942">
    <iact:property name="dataType"/>
    <iact:actionData xml:id="d109">
      <inkml:trace xmlns:inkml="http://www.w3.org/2003/InkML" xml:id="stk109" contextRef="#ctx0" brushRef="#br0">20332 14383 6 0,'0'0'188'1,"0"0"-50"3,0 0-35 0,0 0-19 0,0 0-13 0,0 0-11 10,0 0-18-14,0 0 0 1,0 0 13 2,0 0 17 1,0 0 12 0,0 0-4 1,0 0-21-2,-18 122-19 1,18-99-18 0,0 4-13 0,0-3-5 0,6-2-6 0,-2-1-3 0,2 0-8 2,-2-2-2-2,5-2-3 0,-5-5 0 0,4-1 2 0,2-3 3 0,-1-3 6 0,1-4 5 0,0-1 12 0,3 0 12 0,-3-4 14 0,6-6 6 0,-5-5 2 2,1-2-7-2,5-6-13 0,-3 0-9 0,-3 0-11 0,3-2-7 1,-8 1-5 8,3-4-5-12,-7 0-6-1,2 3-7 16,-4-3 4-15,-6 1 6-1,-3 2 6 0,3 0 4 15,-8 3-6-13,3 1-5-2,-1 3-4 0,-1 4 5 16,3 1 4-14,-6 3-1-2,5 6-9 0,-1 0-17 0,-5 3-20 14,5 1-36-13,2 5-62-1,-3-1-129 16,7 2-126-15</inkml:trace>
    </iact:actionData>
  </iact:action>
  <iact:action type="add" startTime="149539">
    <iact:property name="dataType"/>
    <iact:actionData xml:id="d110">
      <inkml:trace xmlns:inkml="http://www.w3.org/2003/InkML" xml:id="stk110" contextRef="#ctx0" brushRef="#br0">20646 14464 279 0,'0'0'138'5,"0"0"-86"-2,0 0-17 1,0 0-9 0,0 0 0 0,0 0 22 0,0 0 9 0,0 0-2 0,0 0-7 0,0 0-8 0,0 0-9 0,0 0 2 0,-6 125 8 2,17-115 0-2,-3 0 3 0,2-1-3 0,-2-3 7 0,3 3 1 1,-1-5 8-2,2-1 1 1,1-2-2 0,3-1 5 0,-3 0 0 0,-3-1 2 0,7-3 2 1,-5-3 0 0,-2-1-2-1,1-2-1 0,-3 0-8 0,0-2-6 0,-1-1-6 0,-1-1-9 0,-6-4-9 0,2-1-5 0,0-1-9 2,-2-1-7-2,-2 1-2 15,0-3-3-17,-9 4-2-2,1-1-1 0,0 4-3 0,-1-2-3 16,-5 5 0-15,3 1-8-1,-1 3-9 0,-3 3-8 15,-1 4-14-15,3 2-8 0,-3 0-6 0,-1 8-15 16,5 4-24-14,-5 3-43-2,3 2-77 0,5 1-96 12,-1-2-232-11,10-7 291-1</inkml:trace>
    </iact:actionData>
  </iact:action>
  <iact:action type="add" startTime="150032">
    <iact:property name="dataType"/>
    <iact:actionData xml:id="d111">
      <inkml:trace xmlns:inkml="http://www.w3.org/2003/InkML" xml:id="stk111" contextRef="#ctx0" brushRef="#br0">20985 14519 768 0,'0'0'50'2,"0"0"-106"4,0 0 12-4,0 0 54 1,0 0 8 1,0 0 0 0,0 0-1 0,0 0 7 2,0 0 7-2,0 0 5 0,0 0 4 0,0 0-2 0,0 0 4 0,79 120 5 0,-67-120 5 0,1 0 0 0,1 0-4 0,-1-3-5 0,-1-3-9 0,3-2-1 2,-5 2 1-2,2-2 5 0,-3-1 7 0,-1-1 6 0,-4 0 0 0,4-4-3 0,-4-1-7 0,0-2-12 0,-4-2-8 0,0-4-13 0,0 4-4 0,-8-1-3 1,0 0-2 6,-4 0 8-10,1 1-2 16,-7 1-1-16,5 1-1-1,-5 3-4 0,-1 2 0 0,0 2-3 16,-1 4-4-15,-1 4-7 0,-2 2-9-1,-2 4-12 14,1 5-18-12,3 4-22-2,-6 3-54 0,6 2-95 14,7-2-191-14,4-7-313 1</inkml:trace>
    </iact:actionData>
  </iact:action>
  <iact:action type="add" startTime="150608">
    <iact:property name="dataType"/>
    <iact:actionData xml:id="d112">
      <inkml:trace xmlns:inkml="http://www.w3.org/2003/InkML" xml:id="stk112" contextRef="#ctx0" brushRef="#br0">21459 14257 1017 0,'0'0'338'3,"0"0"-226"-2,0 0-85 2,0 0-12 1,0 0 16 0,0 0 44 0,0 0 32 0,0 0-2 3,0 0-30-4,0 0-28 1,0 0-15 0,142-38-8 1,-113 34-12-1,-2 0-5-1,2 1-3 1,-2 3-3 0,-6 0-3 0,-3 0 0 0,-3 0-3 0,-3 0-1 2,1 0 0-1,-7 0-3-2,0 0-2 1,-4 0 0 0,-2 0 1 1,0 0 2-2,0 0 10 1,0 0 4 0,0 0 5 1,0 0 2-2,0 0-7 1,0 0-5 2,0 0-9-1,0 0-5-1,0 0-8-1,0 0-2 1,0 0-5 0,0 0-8 0,0 0-4 0,0 0-10 0,0 3-6 1,0 4 6-2,-6 1 7 1,2 3 16 0,0 4 16 3,-5 4 7-4,1 1 1 1,4 3-2 3,-4 2 0-5,-1 1-4 15,5 0-6-16,-4-1-1 0,0 2-5-1,2-4 3 2,1 0 5 11,-1-2 4-11,2-1 5-2,2 0 1 14,-4-2 2-13,4 0-2-1,-2 0-1 1,4-3-5 14,-3 0-12-14,3-2-14-1,0 1-34 0,0-4-59 15,0-2-81-13,0-1-160-2,3-3-250 0</inkml:trace>
    </iact:actionData>
  </iact:action>
  <iact:action type="add" startTime="151043">
    <iact:property name="dataType"/>
    <iact:actionData xml:id="d113">
      <inkml:trace xmlns:inkml="http://www.w3.org/2003/InkML" xml:id="stk113" contextRef="#ctx0" brushRef="#br0">21539 14428 1709 0,'0'0'30'1,"0"0"-63"3,0 0-6 2,0 0 61-3,0 0 17 1,0 0-4 0,0 0 0 0,0 0-10 1,139 16-13-2,-106-16-6 1,-8-4-10 0,6-2-23 0,-2-1-64 0,2 1-149 0,-13 1-286 2,-3 1-427-5</inkml:trace>
    </iact:actionData>
  </iact:action>
  <iact:action type="add" startTime="151420">
    <iact:property name="dataType"/>
    <iact:actionData xml:id="d114">
      <inkml:trace xmlns:inkml="http://www.w3.org/2003/InkML" xml:id="stk114" contextRef="#ctx0" brushRef="#br0">21934 14258 628 0,'0'0'543'2,"0"0"-428"0,0 0-56 1,0 0 34 1,0 0 32 0,0 0 1 0,0 0-22 0,0 0-43 0,0 0-30 1,0 0-10-2,130-31-3 1,-107 31-6 0,0 0-1 2,-2 0-6-2,-1 0-6 0,-1 0-1 0,-5 0-4 0,3 2-1 0,-7-1-2 0,1 2 1 0,-7-2-3 0,0 0-3 0,0 0-3 1,-4-1-7-2,4 0-10 3,-4 1-20-1,0-1-54-2,0 0-106 1,0 0-220 0,0 0-575-3</inkml:trace>
    </iact:actionData>
  </iact:action>
  <iact:action type="add" startTime="151869">
    <iact:property name="dataType"/>
    <iact:actionData xml:id="d115">
      <inkml:trace xmlns:inkml="http://www.w3.org/2003/InkML" xml:id="stk115" contextRef="#ctx0" brushRef="#br0">21947 14247 35 0,'0'0'86'2,"0"0"-6"2,0 0-8 0,0 0-5 2,0 0-11-2,0 0-17 0,0 0-7 0,0 0 16 0,0 0-1 0,0 0-8 0,0 0-9 0,0 0-14 0,0 0 4 0,0 0 3 1,-25 103 2-2,23-94-3 3,0 3-6-2,0-3-5 0,-5 0-5 11,5-3-6-15,0-2-2 0,-2 2-4 2,2-2-9 1,2-2-14 1,0-2-46 0,0 1-32 1,0-1 4-2,6 0 24 1,3 0 60 2,-3 0 44-2,10 0 9 0,-3 0-3 0,5 0-8 0,1 3-6 0,2 0-4 0,-1 3 2 0,-5 3-4 0,3 1 2 0,1 3-3 0,-3-1-7 0,-7 1 1 2,5-1-4-2,-8 4 7 1,3-3 6 5,-5 2 15-10,-2-2 15 18,-2-1 17-17,0-2 30-1,-2 0 33 0,-4-5 19 0,-3 3 9 15,-1-2-3-14,-2 0-36-1,-1-2-28 1,-3 0-28 14,-3-3-31-14,-2-1-13-1,1 0-11 0,-1 0-19 17,0 0-52-15,1-4-92-2,5 1-176 0,3 1-583 0</inkml:trace>
    </iact:actionData>
  </iact:action>
  <iact:action type="add" startTime="152477">
    <iact:property name="dataType"/>
    <iact:actionData xml:id="d116">
      <inkml:trace xmlns:inkml="http://www.w3.org/2003/InkML" xml:id="stk116" contextRef="#ctx0" brushRef="#br0">22598 14203 77 0,'0'0'236'3,"0"0"-21"1,0 0-27-1,0 0-27 4,0 0-14-6,0 0-14 4,0 0-6 0,0 0-4-1,0 0-19 0,0 0-14 0,0 0-16 0,0 0-16 0,0 0-13 0,-122-12-18 0,109 20-17 0,-3 1-10 0,-1 2-4 0,3 2 1 0,1 0-1 1,-3 2 0 0,6 2 2-1,-3 0-4 0,3 3 5 0,0 0 1 1,5 1 0-2,-1 1 5 1,0-2-4 0,6 1 0 2,0 2 1-2,0-3 1 8,6-1-5-11,2 0-1-1,-1-2 0 16,7 3-7-15,-4-4 10-1,5 0-2 0,1-2 3 16,5-3 4-15,0 0-5-1,-1-1 1 0,-1-3-2 15,0-3 3-14,1 1-6-1,-1-2 0 0,-3-3-2 17,1 0-3-16,-3 0 2-1,5-4 4 0,-9-3 4 15,1 4 3-14,-1-4 13-1,-2 0 9 0,-6-1 6 15,1-3 6-14,-3-1-6-1,0-3-9 0,-3-3-8 16,-3-1-5-15,-8 2-4-1,3-1-2 0,-3 2 1 17,-3 3-4-15,-1-1 6-2,-1 4-2 0,1 2-3 0,-3 3 2 12,4 4-14-11,-3 1-10-1,-1 3-12 17,-2 7-21-17,3 4-29 0,5 3-110 0,3-6-383 16,4-2-451-15</inkml:trace>
    </iact:actionData>
  </iact:action>
  <iact:action type="add" startTime="155518">
    <iact:property name="dataType"/>
    <iact:actionData xml:id="d117">
      <inkml:trace xmlns:inkml="http://www.w3.org/2003/InkML" xml:id="stk117" contextRef="#ctx0" brushRef="#br0">22976 14634 20 0,'0'0'170'2,"0"0"-20"-1,0 0-45 3,0 0-39 0,0 0-10 0,0 0-1 0,0 0 4 0,0 0 14 1,0 0 8-2,0 0 6 3,0 0 1-2,0 0-3 0,0-13-13 0,0 7-16 0,0-2-13 0,0-3-19 0,6-1-9 1,-4-4-6-2,7 0-11 1,-7-2-1 1,6-2-2-2,2-3 0 3,-4 5 1-2,7-3-1 1,-9 2-4-2,10 1-3 1,-7-1 1 0,7 6-2 1,-10-1-2-1,7 3-3-1,-1 0-10 2,0 3-7 0,-1 1-8 10,-5 2-4-14,2 2-1-1,0 2-3 1,-4 1 5 14,2 0 8-14,-4 0 9-1,2 4 15 0,5 3 10 4,-5 0 4 8,2 5 13-11,0 1 4-1,-4 4 3 15,4-2 2-13,-2 7-3-2,-2-1-2 0,6 2-1 15,-6-1 3-14,4 0-3-1,-4-2-2 0,2 4 0 16,1-4-10-14,-3-1 6-2,2-1-2 0,0-5-2 14,4 4 0-14,-6-6-2 0,2 0-1 16,2-1 1-15,-4-2-1 0,0-1-4-1,2 0-4 0,-2-1-4 16,0-3 4-15,0 0 9-1,0 0 9 0,0-1 5 2,-2-1 3 11,-2 2-5-12,2-2-2-1,0 0 1 4,2-1-1 1,-4 0 1-1,4 0-4 0,0 0 0 0,0 0-2 0,0 0 1 0,0 0-2 1,0 0-2-2,0 0-6 1,0-1-11 0,0-3-7 0,0-2-2 2,0 1 0 6,4-4 9-11,-2 1 7-1,0-2 4 16,4 1 2-15,-4-1-1-1,-2 2 1 0,2-1 2 15,0-3-2-14,5 3 1-1,-3-2-2 0,2 1-1 16,-6-2-4-15,8-1 1-1,0-1-1 0,-3-1 0 16,5-1 2-14,0 0-1-2,-6-2 0 0,11 2-1 3,-9 0-3 8,9 0 0-7,-7 2-3-4,0 1 1 0,-2 2-3 13,0 2 1-12,3 2 2-1,-5 2 1 16,-2 2 2-15,0 0-2-1,2 2-5 0,-2 1-4 15,-2 0 14-14,0 3 14-1,4 4 21 0,-4 2 14 2,2 5-5 13,-2 2-2-14,2 1-10-1,-2 1-3 16,0-2-5-14,0-2-6-2,3 3-4 0,-3-3-7 0,0 0-1 13,2-3-6-11,-2 1-3-2,2-1 2 1,2-2-2 12,-2-2 5-12,2 0 3-1,-2-1 0 16,-2-1 1-16,0 0 5 0,2-2 2 0,-2 1 0 16,0-1 1-15,0-1 1-1,0-1-1 0,0-1 1 17,0 0-3-16,0 0-3-1,0 0-3 0,0 0 3 3,0 0-3 1,0 0-3 0,2-6-8 1,-2 2-3 11,2-4-2-14,4-1 8-2,-3-2 1 1,5 1 1-1,-6-2 2 14,6-1-8-13,0-1-6-1,-1 0-3 15,5-2-2-13,-8 0 6-2,6 4 8 0,1-1 5 15,-3-2 1-14,0 3 3-1,-4 2 0 0,7 1 1 16,-5 3 4-15,-2 1-2-1,4 0-3 0,-1 1 2 16,-3 3 0-15,0 1-2-1,2 0 1 0,0 0 3 17,-2 6 3-15,1 2 6-2,1 2 2 0,2 3-4 0,-6 2-3 12,6 1-5-11,-1 2-1-1,-3-4-1 17,-2 4 2-16,2-5-5-1,2 3 0 0,-2-2 1 32,0-4-6-31,-2 1 7-1,-2-3-1 0,0 0 1 0,0-1 0 0,0-1 1 0,0 0-2 0,0 1-7 16,0-1-13-15,-4 0-41-1,-2 1-68 0,4-2-127 16,-2-3-266-13,2 1 94-3</inkml:trace>
    </iact:actionData>
  </iact:action>
  <iact:action type="add" startTime="156922">
    <iact:property name="dataType"/>
    <iact:actionData xml:id="d118">
      <inkml:trace xmlns:inkml="http://www.w3.org/2003/InkML" xml:id="stk118" contextRef="#ctx0" brushRef="#br0">23635 13969 10 0,'0'0'188'2,"0"0"-19"1,0 0-39 1,0 0-50 0,0 0-40 0,0 0-10 0,0 0 14 0,0 0 23 0,0 0 25 2,0 0 12 0,0 0 2-4,0 0-10 2,0 0-27 0,124-65-21 0,-109 63-18 0,-1 2-11 0,3 0-9 0,-5 0-4 1,-1 1-3-1,-1 3 0-1,-2 0 2 1,-4 1 1 2,5 0 5-1,-5-1 6-2,-4 1 8 2,0 1 12-2,0-2 12 1,0 0 12 0,-4 3-1 1,-2-1-3-1,-1-1-9 0,-1 1-11-1,-2-2-4 2,3 1-14 1,-5 0-4-2,6-4-4 0,-7 2-8 0,9 1 6-1,2-3-9 2,0 1-12-2,0-1-26 2,2 2-22-2,0-1 0 2,2 4 11-1,2 1 23-1,5 2 16 1,3 3 2 5,-2 1-9 3,3 5-9-10,5-3-14-2,-3 3-14 0,-1-1-11 16,-3-2 13-15,-1-1 12-1,-2-3 21 0,-6 0 34 15,-2-2 20-13,0 0 20-2,-10-1 13 0,0 1 6 15,-5-1 6-13,1-1 3-2,-1-2 3 0,-5-2-1 14,3 0-9-12,-4-3-16-2,5 0-19 0,-3 0-24 16,5-3-30-15,1-1-34-1,-1 0-76 0,10 0-194 14,-2 1-992-12</inkml:trace>
    </iact:actionData>
  </iact:action>
  <iact:action type="add" startTime="159771">
    <iact:property name="dataType"/>
    <iact:actionData xml:id="d119">
      <inkml:trace xmlns:inkml="http://www.w3.org/2003/InkML" xml:id="stk119" contextRef="#ctx0" brushRef="#br0">7103 12680 21 0,'0'0'126'2,"0"0"-16"2,0 0-28 0,0 0-25 0,0 0-27 0,0 0-6 0,0 0 10 0,0 0 22 0,0 0 25 2,0 0 12-2,0 0 2 0,0 0-3 0,-11 95-2 0,11-74-5 0,0 6-9 0,0 2-16 0,0-1-20 0,4 1-15 0,-2-1-11 0,1 0-10 0,1-3-7 2,2 0-5-2,0-1-3 0,-2-5-3 0,0-2-1 0,7-2-1 0,-5-5 0 0,2-1 5 0,3-4 8 0,-3-4 11 0,2-1 16 0,0 0 8 0,5-6 1 0,1-6-3 2,-3 0-11-2,1-2-12 0,1-2-8 0,-3 1-12 0,-1-1-1 0,-1 3 0 0,0-1 3 0,-2 1 3 0,3 1 3 2,-9-2 2-3,6-1 5 11,-2 0 7-14,-4-2 4 0,-2-3 5 16,0 0 2-15,0-4 0-1,0-1-2 0,0-2-3 16,-6 0-5-15,2-1 3-1,-4 2 5 0,4-1 2 16,-5 0 12-16,1 3 0 0,-4 0 3 0,1 5 11 17,-5 3 7-16,3 3 10-1,-5 5-11 0,-1 5-24 16,-1 3-37-15,-3 6-29-1,-2 7-23 1,2 6-21-1,1 8-19 15,1 3-55-14,2 3-106-1,9-8-305 15,2-6 44-14</inkml:trace>
    </iact:actionData>
  </iact:action>
  <iact:action type="add" startTime="160623">
    <iact:property name="dataType"/>
    <iact:actionData xml:id="d120">
      <inkml:trace xmlns:inkml="http://www.w3.org/2003/InkML" xml:id="stk120" contextRef="#ctx0" brushRef="#br0">7396 13064 256 0,'0'0'138'3,"0"0"-132"1,0 0-23 0,0 0 41 1,0 0 64-1,0 0 63 0,0 0 7 0,0 0-26 0,0 0-35 0,0 0-24 0,0 0-18 1,13 133-18-2,-9-112-14 1,-2 1-19 0,0-1-12 2,2 0-20-2,-2 0-56 0,0 1-90 0,-2-7-178 1,0-4-227-5</inkml:trace>
    </iact:actionData>
  </iact:action>
  <iact:action type="add" startTime="162497">
    <iact:property name="dataType"/>
    <iact:actionData xml:id="d121">
      <inkml:trace xmlns:inkml="http://www.w3.org/2003/InkML" xml:id="stk121" contextRef="#ctx0" brushRef="#br0">7779 12775 32 0,'0'0'242'3,"0"0"2"1,0 0-3-2,0 0-33 3,0 0-51-1,0 0-69 0,0 0-61 0,0 0-30 0,0 0-15 0,0 0 8 1,0 0 12-2,0 0 6 1,0 0 0 0,-17 131-2 0,17-108-3 0,0 3-8 0,0-2 4 2,4-1 0-1,0-3 0-1,0 2 5-1,5-2-2 1,-1-4 0 2,0 0 1-4,3-2-3 2,-5-3 5 0,8-2 3 0,-1-3 5 1,-3-3 7-2,7-2 8 3,-5-1 8-1,0-1 10-2,7-8 2 1,-3-3 0 0,-3 1-8 1,-1-5-7-2,7-2-7 1,-9 0 0 0,3-3-5 0,-3 2-3 0,-2-2 0 2,-4-1-7 2,3 0 0-7,-5 0 1 15,-2-4-7-15,0-1 6-1,-5 1 0 0,-3-1 2 15,0 1 6-14,-4 2 1-1,1 4 5 0,-1 0 4 16,-5 2 7-14,-1 2 5-2,3 4 10 0,-1 3 4 15,1 3-4-14,-3 3-8-1,-1 3-15 0,2 0-19 15,3 9-16-13,0 3-21-2,-3 1-19 0,0 6-29 15,9 3-53-14,-4 3-137-1,8-4-347 0,2-6-374 0</inkml:trace>
    </iact:actionData>
  </iact:action>
  <iact:action type="add" startTime="163088">
    <iact:property name="dataType"/>
    <iact:actionData xml:id="d122">
      <inkml:trace xmlns:inkml="http://www.w3.org/2003/InkML" xml:id="stk122" contextRef="#ctx0" brushRef="#br0">8235 12828 95 0,'0'0'275'2,"0"0"-83"1,0 0-41 1,0 0-20 0,0 0-39 0,0 0-26 0,0 0-18 0,0 0-9 0,0 0 6 0,0 0 10 0,0 0 5 0,0 0-12 2,0 0-10-2,9 111-6 0,-3-94-1 0,2-1-1 0,-4 1-7 0,9-2-4 0,-9-1-11 0,4-1-3 0,2-3-3 0,-3-1-2 0,3-1 3 0,-4-2 1 0,4-4 3 2,-1 0 5-2,1-2 9 0,0 0 6 0,5-4 3 0,-5-4 5 0,5-4 0 0,-3 1-2 0,1-6-1 0,1-1-1 0,-6-2-4 0,5-2 2 0,-9-2 3 2,4-1-2 7,-2-4-5-11,-6-2-3-2,0 2-6 15,0 0-6-14,-6 1 4-1,-2 2-2 0,4 2-1 16,-11 2 7-14,3 2-7-2,1 4 6 0,-7 4 7 0,3 5-1 15,-5 4 1-14,1 3-10-1,-6 0-17 15,5 9-8-13,-5 3-3-2,4 4-2 1,0 3-2-1,1-3-10 14,1 4-37-12,9 0-69-2,0 1-172 0,7-5-512 15,1-5 117-14</inkml:trace>
    </iact:actionData>
  </iact:action>
  <iact:action type="add" startTime="163603">
    <iact:property name="dataType"/>
    <iact:actionData xml:id="d123">
      <inkml:trace xmlns:inkml="http://www.w3.org/2003/InkML" xml:id="stk123" contextRef="#ctx0" brushRef="#br0">8587 12812 616 0,'0'0'170'3,"0"0"-127"1,0 0-34-1,0 0 34 1,0 0 39 0,0 0 15 0,0 0-3 0,0 0-26 1,16 137-25-2,-5-116-20 1,-1-2-14 0,4 1-2 0,-5-4-1 1,7 0 1 0,-3-2-1-1,-1-3 0 0,5-1 3 1,-1-3 5-1,-3-3 5-1,-1 0 5 1,5-4 7 1,-3 0 7-1,-2-2 9-1,5-5 4 1,-1-2 4 1,-7-2 4 0,7-4 5-1,-5 1 2 0,-1-3-6 0,0-3-8 1,1-1-13-2,-9-5-9 3,6-1-3-3,-8-6-6 13,0 2 0-15,0 0-2-1,0-1-6 0,-10 2 0 15,-1 2-4-15,1 3-3 0,-9 2-2 16,3 2 1-14,-1 4 1-2,3 5-1 0,-7 4-5 0,0 4-12 16,-3 4-16-15,-3 4-12-1,4 6-8 0,-2 7-7 15,-2 3-3-13,5 2-20-2,-1 4-78 0,8-6-189 14,5-8-902-12</inkml:trace>
    </iact:actionData>
  </iact:action>
  <iact:action type="add" startTime="164163">
    <iact:property name="dataType"/>
    <iact:actionData xml:id="d124">
      <inkml:trace xmlns:inkml="http://www.w3.org/2003/InkML" xml:id="stk124" contextRef="#ctx0" brushRef="#br0">9317 12583 736 0,'0'0'101'3,"0"0"-56"0,0 0-9 1,0 0 25 2,0 0 27-2,0 0 9 1,0 0-12-2,0 0-30 1,0 0-15 0,119-37-16 1,-98 37-9-2,2-1-12 1,0 1-3 0,-3 0 0 0,-1-1 0 0,-1 1 6 2,1-3-3-2,-2 2 3 0,-9 0-1 0,6-2 1 0,-7 0-2 0,3 3-2 1,-8-2-2-1,0 2-3-1,0 0 13 1,-2 0 11 1,0 0 5-2,0 0 1 2,0 0-9 0,0 3-16 1,-4 3-7-4,2 1-4 2,-4 3 0 0,2 1 3 1,-1 1-1-1,3 1-4 0,0 2-1 0,0 3-1-1,0-1 0 4,-2 1 9 5,0 2-3-11,2 1 2-1,2 3-2 16,-2 0-1-15,2 1-3-1,0 1-6 0,-2 2-6 15,2 1-11-14,-2-3-6-1,2 1-9 0,0-3-6 16,0-1 0-15,0-4 3-1,0-3 5 1,0-2 6 14,0-5-3-14,0 0-26-1,0-1-53 0,0-2-143 15,0-5-210-14,0 2 476-1</inkml:trace>
    </iact:actionData>
  </iact:action>
  <iact:action type="add" startTime="164571">
    <iact:property name="dataType"/>
    <iact:actionData xml:id="d125">
      <inkml:trace xmlns:inkml="http://www.w3.org/2003/InkML" xml:id="stk125" contextRef="#ctx0" brushRef="#br0">9389 12831 1350 0,'0'0'322'1,"0"0"-259"-1,0 0-53 7,0 0-16-7,0 0 25 3,0 0 17 0,0 0 3 1,0 0-9 2,0 0-6-2,0 0-12 0,132-17-9 0,-105 14-4 0,0 0-3 0,-2-1-11 0,0-2-28 0,3 3-92 0,-3-1-167 0,-6 2-347 0,-11-1-104-3</inkml:trace>
    </iact:actionData>
  </iact:action>
  <iact:action type="add" startTime="164949">
    <iact:property name="dataType"/>
    <iact:actionData xml:id="d126">
      <inkml:trace xmlns:inkml="http://www.w3.org/2003/InkML" xml:id="stk126" contextRef="#ctx0" brushRef="#br0">9862 12629 1194 0,'0'0'198'2,"0"0"-110"4,0 0-45 8,0 0 17-14,0 0 31 0,0 0 15 2,0 0-11 2,0 0-36 0,0 0-21 0,0 0-16 0,126-35-10 0,-103 32-2 0,-2 3-7 0,1-1-3 0,-5 1-3 2,2 0-3-2,-1 0-1 0,-1 0-1 0,-5 0 4 0,-2 1-8 0,-3 1-5 0,5-1-5 0,-10 1-11 0,2-1-15 0,0-1-31 0,1 2-55 0,-5-2-100 2,2 1-214-2,-2-1-516-3</inkml:trace>
    </iact:actionData>
  </iact:action>
  <iact:action type="add" startTime="165365">
    <iact:property name="dataType"/>
    <iact:actionData xml:id="d127">
      <inkml:trace xmlns:inkml="http://www.w3.org/2003/InkML" xml:id="stk127" contextRef="#ctx0" brushRef="#br0">9885 12614 144 0,'0'0'278'3,"0"0"-35"-3,0 0-36 4,0 0-56 12,0 0-41-14,0 0-43-2,0 0-35 0,0 0-19 15,0 0-7-15,0 0 9 0,0 0-1 0,0 0-7 4,0 0-5 0,0 0 1 0,-12 100 6 2,16-92 3 9,-4 2 3-13,4-3-1-2,-2 1-2 0,0 0-4 15,-2-2-1-14,2 1 2-1,-2-1-1 0,0-2 5 16,0 1 0-15,0-2 0-1,0-2 2 0,0 1-6 15,0-2-3-13,0 0-8-2,0 1-6 0,0 2-4 4,2-1-8 0,-2-1-6-1,4 3-3 3,2 2 3 9,-1-2 11-14,1 0 13-1,8 2 12 0,-3 0 5 15,1 1 5-13,7-1 1-2,-1 1-2 0,1 0-1 16,-3 1-8-15,1-1-5-1,-5-1-6 0,5 1-1 15,-7-1 1-13,0-2 3-2,-5 3 4 0,-3-1 8 17,2 0 8-15,-4 0 10-2,0 5 5 0,-4-2 1 12,-3 4 3-12,-3-1-3 0,-2 0 5 0,-5-1 5 17,-1-1-3-15,-1-2 1-2,0 0-7 0,3-2-6 14,-9-1-12-12,4-2-2-2,-1 0-9 0,1 0-5 16,-2-3-2-15,3 0-12-1,-1 0-16 0,2 0-32 16,5-2-62-14,6-2-109-2,3 2-209 0,1 1-659 1</inkml:trace>
    </iact:actionData>
  </iact:action>
  <iact:action type="add" startTime="165994">
    <iact:property name="dataType"/>
    <iact:actionData xml:id="d128">
      <inkml:trace xmlns:inkml="http://www.w3.org/2003/InkML" xml:id="stk128" contextRef="#ctx0" brushRef="#br0">10520 12620 246 0,'0'0'342'2,"0"0"-47"3,0 0-42-1,0 0-47 0,0 0-37 0,0 0-39 0,0 0-33 0,0 0-29 0,0 0-17 0,0 0-7 0,0 0-16 0,0 0-4 0,0 0-8 0,0 0-8 2,-89-61 0-2,70 64-3 0,0 4 0 0,1 4 4 0,-1 0 0 0,3 3 1 0,1 2-2 0,-3 3-1 0,1 0 2 0,1 2 3 0,5-1 0 0,-1 5 0 0,-1-3-5 2,5 3-2-1,0-2-3 24,0 3-2-28,6 0 0-1,2-1-1 0,0 0-3 0,6 0 0 0,2-3-1 0,-2 2 2 17,9-3-2-16,-7-1 0-1,6-2-2 0,3 1-2 17,2-3 4-16,1-2 0-1,1-3 3 0,0-1 3 0,1 0 0 13,-1-5 2-11,2-1-1-2,-5-1 2 15,3-1-2-14,-4-2 3-1,-1 0 6 0,-3-5 3 16,1 1 8-15,-4-4 0-1,1 0 2 0,-5-3 3 17,4-2 2-16,-6-1-1-1,-2-1-3 0,-2-4-4 0,0 2-8 15,-4-1-3-13,-8-1-1-2,4 1-7 1,-9 1-2 13,1 4-2-12,3 1-5-2,-10 4-3 0,7 3-8 13,-9 2-11-12,0 3-13-1,5 4-18 21,-3 6-25-20,2 3-30-1,0 2-54 1,5-2-125-1,10-4-677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1113.3877" units="1/cm"/>
          <inkml:channelProperty channel="Y" name="resolution" value="1979.87915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6-06-28T15:51:50.6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6589">
    <iact:property name="dataType"/>
    <iact:actionData xml:id="d0">
      <inkml:trace xmlns:inkml="http://www.w3.org/2003/InkML" xml:id="stk0" contextRef="#ctx0" brushRef="#br0">13825 7403 450 0,'0'0'249'6,"0"0"-39"-5,0 0-9 3,0 0-16 0,0 0-14 0,0 0-19 0,0 0-14 0,0 0-19 0,0 0-33 3,0 0-32-4,0 0-22 1,0 0-11 0,-19 4-5 1,19-4 8-2,4-3 12 1,5 0 6 0,-5-1 4 0,2-2-4 0,9-3-7 0,-9 2-4 0,10-2-8 0,-1-2 2 2,-5 0-5-2,7-1 0 0,1 1-3 0,1-4-2 0,-3-2 4 0,5-1-1 0,0-3 1 0,-1-1-5 0,1-5 1 2,2 0-2 2,-1-5-3-7,-1-3 4 16,2-3-6-17,0-2-3 0,4-1-1 0,-7 0-3 15,-3 4 0-14,-3 2 0-1,5 7 0 0,-7 5 0 16,-4 8 0-15,-5 0 2-1,5 5 3 0,-8 4-1 17,0 0 8-17,0 1-1 0,0 2-1 0,-6 0 0 16,4 2-8-16,-1-2-2 0,3 2-2 0,-2 1-2 2,0 0-5 2,0 0 0 0,-4 0-2 3,6 0-11-6,0 0 1 5,-4 5-3-2,2 3 1 1,0 5 9-1,-2 5 2 0,0 6 5 5,-7 6 3-9,9 6 1 16,-2 6 1-16,0 4 2 0,0 2-1 0,0 1 1 21,2 4-2-20,2-2 3-1,0 2-2 0,0-2 0 0,0-2 3 12,0 0-2-11,0-2 1-1,0-6-3 19,0-1 1-18,0-4-1-1,2-2-1 0,-2-2 2 0,0 0-1 13,0-5 1-13,0-3-1 1,0-4 3 14,0-7-3-14,0-2 1-1,0-5-5 0,0-3-6 16,0-1-8-16,0-1-10 0,0-1-12 0,0 0-31 1,0 0-60 3,4 0-87 0,-4 0-207 3,4-3-922-7</inkml:trace>
    </iact:actionData>
  </iact:action>
  <iact:action type="add" startTime="17439">
    <iact:property name="dataType"/>
    <iact:actionData xml:id="d1">
      <inkml:trace xmlns:inkml="http://www.w3.org/2003/InkML" xml:id="stk1" contextRef="#ctx0" brushRef="#br0">14433 7524 843 0,'0'0'109'1,"0"0"-69"3,0 0 12 0,0 0 28 0,0 0 26 2,0 0 30-2,0 0-3 0,0 0-20 0,0 0-16-1,0 0-26 2,0 0-26-1,0 0-17 0,0 0-8 0,0 0 1 0,84-17 3 0,-71 13 2 0,-5 0 1 0,4-2 1 2,-3-1-3-2,1-1-3 0,0-6-4 0,3 0-3 0,-5-1-4 0,7-7-2 0,-7 1-1 0,6-4-3 0,-1-4-2 0,-3 1 0 0,2-3 4 2,-3-1 3-2,1 1 0 12,-2 0 2-16,-6-1-1 0,5 4-4 0,-1-1 3 19,-4 2-3-19,0 2 0 0,0 3 0 0,-2 0 2 17,0 4 5-17,0 2 6 0,0 3 5 0,-4 2 5 16,4 1 1-15,-4 2-5-1,0 4-5 0,-3 0-8 16,5-1-7-15,0 1-3 0,-2 3-4-1,2 1-4 0,-2 0-8 15,-2 0-12-14,4 0-12-1,-3 7-7 2,-3 3 6 11,2 5 10-12,-2 6 15-1,-3 4 8 16,5 5 4-15,-6 5 3-1,6 1-4 0,-1 4 2 0,-3 0 0 15,6 2-2-13,0-2 2-2,2-1-3 0,-2 0 1 15,-1-6-2-14,5 1-1-1,0-2 2 16,0-7-3-16,0-2 1 0,5-2 1 0,-1-3-4 16,-2-2 3-14,0-4-5-2,0-1-2 0,0-4-2 0,-2-1-7 15,4-2-4-14,0 1-9-1,0-5-2 16,1 0 8-14,-1 0 14-2,-2-5 15 0,8-1 5 0,-4-2 5 15,-2-3-2-14,9-2-2-1,-7-1-1 0,6-2-1 16,-3 2-3-16,1-2-1 0,-2-1 4 16,5 1-1-16,-3-1 2 0,5 1 0 0,1-1-3 2,-6 0 0 13,7 2 2-14,-3-1-2-1,-3 6-1 0,3 0 2 16,-3 2-5-16,1 4 1 0,-8 2-1 16,11 2 5-15,-11 2 6-1,8 7 7 0,-6 4 10 0,0 6-1 15,3 3-1-13,-5 4-4-2,-2 3-8 0,0-3 0 15,2 2-2-14,0-2 0-1,-2 0-3 16,0-3 3-16,3 0-4 0,-3 0-3 0,-2-4 0 17,0-1-5-16,2 2-5-1,-2-4-8 0,0 0-20 0,4 0-69 18,-4-2-142-17,0-7-333-1,0 0-693 0</inkml:trace>
    </iact:actionData>
  </iact:action>
  <iact:action type="add" startTime="18270">
    <iact:property name="dataType"/>
    <iact:actionData xml:id="d2">
      <inkml:trace xmlns:inkml="http://www.w3.org/2003/InkML" xml:id="stk2" contextRef="#ctx0" brushRef="#br0">15200 7394 1002 0,'0'0'301'3,"0"0"-151"0,0 0-33 1,0 0-4 0,0 0 14 0,0 0 20 3,0 0-12-4,0 0-38 1,0 0-29 0,0 0-26 0,124-18-22 0,-100 16-7 0,-1-2-5 0,0 1-3 0,2 2-2 0,-9-1-4 0,3 2-6 0,-1 0-18 2,-1 0-22-2,-3 0-50 0,-3 3-98 0,1 0-172 0,-6 1-491 0,-4-2 107-3</inkml:trace>
    </iact:actionData>
  </iact:action>
  <iact:action type="add" startTime="18506">
    <iact:property name="dataType"/>
    <iact:actionData xml:id="d3">
      <inkml:trace xmlns:inkml="http://www.w3.org/2003/InkML" xml:id="stk3" contextRef="#ctx0" brushRef="#br0">15293 7528 1296 0,'0'0'580'1,"0"0"-594"2,0 0-14 14,0 0 45-16,0 0 28-1,0 0-7 0,0 0-7 16,0 0-10-15,0 0-14-1,0 0-5 0,136 1-9 1,-115 3-9 15,-1 2-9-16,3 2-19 0,-2-1-71 16,6 0-176-16,-9-2-344 0,-5-1-227 0</inkml:trace>
    </iact:actionData>
  </iact:action>
  <iact:action type="add" startTime="20367">
    <iact:property name="dataType"/>
    <iact:actionData xml:id="d4">
      <inkml:trace xmlns:inkml="http://www.w3.org/2003/InkML" xml:id="stk4" contextRef="#ctx0" brushRef="#br0">16618 7006 35 0,'0'0'184'3,"0"0"-20"1,0 0-5 0,0 0-11 2,0 0-16-2,0 0-2 0,0 0-12 0,0 0-34 0,0 0-23-1,0 0-24 2,0 0-6-1,0 0 15 0,-36-71 13-1,30 59 10 2,0 0 5-1,4 1-3 0,-2 1-9 2,0 1-9-2,-7 0-7 0,7 3-3 0,-6-1-4 0,2 1 0 0,-3 3-5 0,-1 0-11 0,2 1-2 0,-3 2-10 0,-3 0 0 0,-1 0-3 0,7 2-3 2,-5 4 1-2,-1 1-4 1,3 2-2-2,-1 1-6 1,-1 4-1 0,-3 4 0 0,7 0-1 0,-5 1 6 0,1 4 0 1,1-4 1-1,4 4 1 14,-5 0-3-17,7 1-3-1,-5 1-1 0,7 0 1 16,-6 0-1-15,6 1 0-1,-1-1 1 0,-1 0 2 16,6 2-3-15,2-4 2-1,-2 1 3 1,2-1-4-1,0-3 6 15,0 2 2-15,0 0 2 1,2-2-1 13,0 1 2-14,9-3-4 0,-3 0-3 0,2-1 2 17,-2-2 2-16,7-2 2-1,-7-1 2 0,9-2-1 16,-3-2-4-15,1-1 3-1,-1-3 0 0,3-3 3 16,-3 1 3-15,-4-2 4-1,7 0 6 0,-3-6 0 15,-3-1 2-14,5-2-2-1,-3-3-3 0,-5 0-2 16,4-2-2-15,-5-1-3-1,1-1 2 0,-2 0 7 16,-4 0 3-16,0 0 3 0,-2-2-2 0,0 1-5 16,-4 2-4-15,-2-2 1-1,-2 3 0 0,1 0-3 16,-5 2 0-16,0 1-5 1,1 4 1-1,-5 0-1 16,3 3-4-16,-1 4-6 0,-3 0-8 1,-1 6-6 15,-3 5-5-14,0 1 5-2,3 5-1 0,-1-1 1 0,9-3-9 14,-1 4-24-13,7-2-27-1,2 1-39 16,2-1-74-15,4-1-87-1,3-5-179 0,1-1-572 0</inkml:trace>
    </iact:actionData>
  </iact:action>
  <iact:action type="add" startTime="21031">
    <iact:property name="dataType"/>
    <iact:actionData xml:id="d5">
      <inkml:trace xmlns:inkml="http://www.w3.org/2003/InkML" xml:id="stk5" contextRef="#ctx0" brushRef="#br0">16704 7258 199 0,'0'0'213'2,"0"0"-58"1,0 0-2 1,0 0 7 0,0 0-7 0,0 0-9 0,0 0-19 0,0 0-43 2,0 0-42-2,-18 128-13 0,22-111-16 0,2-2 1 0,2-1 3 0,1-3-1 0,1 0 3 0,-2-2 0 0,1-2 1 0,3 1-3 0,-4-4 3 0,5 0 1 2,-1-2 3-2,0 0 3 0,1-2 1 0,1 0 0 0,-3-4-1 0,7-1-1 0,-5-4-3 0,1 3-2 0,-1-3-3 0,-3 1 0 0,0-3 0 0,-4 3 2 0,5-4 3 2,-5 0 0-2,4-2 4 0,-4 0-3 1,-1-1 1 1,1-1 3 6,0-2 0-10,-4-2 2-2,0-3 0 0,-2 0-2 16,0-2-5-16,0 1-3 0,-6-1-7 16,-4 1 2-15,5 1 1-1,-5 3 2 1,2 0 8-1,-5 3-5 14,3 1 1-12,-4 3-1-2,3 2 3 0,-3 2-1 16,-3 2-3-15,3 3-2-1,-1 3-14 0,-1 1-7 15,-3 5-11-15,-1 7-9 0,1 6 0 3,-2 4-2 11,1 4 6-13,1 5-7-1,0 2-15 0,5 3-31 17,4-1-74-14,3 1-143-3,1-8-263 0,2-12-550 0</inkml:trace>
    </iact:actionData>
  </iact:action>
  <iact:action type="add" startTime="21761">
    <iact:property name="dataType"/>
    <iact:actionData xml:id="d6">
      <inkml:trace xmlns:inkml="http://www.w3.org/2003/InkML" xml:id="stk6" contextRef="#ctx0" brushRef="#br0">17424 7555 422 0,'0'0'137'2,"0"0"-15"0,0 0 6 1,0 0-7 1,0 0-23 0,12-117-18 1,-6 90-23-2,7-4-20 3,-3 1-9-2,3 1-7 0,-1 0-7 0,2 1 4 0,1 5 0 0,-3 2-2 1,1 4 1-2,-1 3 1 1,-4 4-4 0,-1 2-2 0,1 2-1 0,-2 2-6 0,-2 3 0 2,-2 0-5-2,4 1 2 0,-4 0 15 0,1 2 17 0,1 5 22 0,-4 2 10 0,6 2-10 0,-4 2-13 0,2 3-19 0,0 2-15 0,0 1-4 2,-4 1-5 2,7-2-2-7,-1 1 1 15,-4 2-4-15,2-3 2-1,-2 2-1 0,2-2 0 16,-2-2-3-16,2 2 0 0,-4-5-1 0,0-2-4 17,2-4 6-16,-2 0 2-1,2-1 5 0,-2-3 4 15,0-2 5-14,0 1 0-1,0 1-3 0,0-2 2 15,0-1-10-14,0 2-3-1,0-2 0 0,0 0-1 2,0 0 4 2,0 0 6 0,0 0 3 2,0 0 0-2,0 0 3 0,0 0-1 0,0 0 0 0,0 0 2 0,0 0 1 0,0 0-4 0,0-2-7 0,3-2-6 1,-3 2-15 8,0-1-7-12,2-3-3-1,0-3 1 3,2 0 8 10,2-2 7-12,-2-3 2-1,2-1 3 16,7-3 6-16,-3-3-1 0,5-1 1 0,-1 1 0 16,0-3 0-16,1 1 0 0,2 1 2 0,-3 2 3 17,-2 4-5-17,1 3 3 0,-5 4-1 0,2 3-2 16,-5 3-2-16,-3 2-5 0,-2 1 0 1,4 0-2 15,-4 0 18-16,2 2 16 0,-2 4 16 0,0 2 11 33,0 5-9-32,0 2-15-1,0 1-15 0,0 3-7 0,0-2-5 0,0 2-1 0,0-3-2 0,0 0-4 16,0-1 0-16,2-3 1 0,4 4 1 0,-4-4-1 17,2-1 1-16,-4-1 2-1,4 0-1 0,-2-3-7 15,3 0-2-14,-1-3-7-1,-4-1-6 0,2-3-7 16,0 2-4-16,-2-2 0 0,0 0 0 0,0 0 8 17,0 0 3-16,2 0 3-1,-2 0 6 0,0 0 5 16,4-2 13-16,-2-3 10 0,6-1 7 0,-1-6-2 3,5 0-4 11,-2-5-6-12,3 1-3-2,-3-1 0 0,5-2-3 15,1 1 2-15,1-1-1 1,-3-1 2 14,3 1 0-14,-3 3 0-1,-4 2-3 0,1 3-3 16,-3 3 1-16,-2 2-2 0,-2 2-5 0,-2 2-2 2,-2 2-8 13,0 0 0-15,0 4 12 0,0 5 8 3,0 3 7 10,0 4 3-12,-2 3-7-1,0-1-7 16,2-1-4-14,0-1-6-2,0-2 0 0,0-4-1 0,2 2 3 15,0 0 1-15,1-1-2 0,3 0-9 16,0 0-7-15,-4 1-15-1,2 0-11 0,-2-1-7 16,4-2-9-16,1 0-8 0,-3-2-9 1,0-2-10 0,2-1-4 13,0-2 9-13,0-2 14-1,-1 0 12 16,3-3 4-15,-2-4-17-1,0-2-45 0,-2 1 0 16,3 3 125-14</inkml:trace>
    </iact:actionData>
  </iact:action>
  <iact:action type="add" startTime="22548">
    <iact:property name="dataType"/>
    <iact:actionData xml:id="d7">
      <inkml:trace xmlns:inkml="http://www.w3.org/2003/InkML" xml:id="stk7" contextRef="#ctx0" brushRef="#br0">18261 7354 220 0,'0'0'368'2,"0"0"-102"13,0 0-87-14,0 0-76-1,-8 134-55 0,8-115-39 16,6-1-26-16,4-4-15 0,1-3-42 2,-1-5-98 2,0-2-163 0,-6-3-228-3</inkml:trace>
    </iact:actionData>
  </iact:action>
  <iact:action type="add" startTime="22702">
    <iact:property name="dataType"/>
    <iact:actionData xml:id="d8">
      <inkml:trace xmlns:inkml="http://www.w3.org/2003/InkML" xml:id="stk8" contextRef="#ctx0" brushRef="#br0">18424 6968 2159 0,'0'0'3'4,"0"0"-45"-2,0 0-4 2,0 0 12 0,0 0 15 0,0 0-5 2,0 0-51-2,0 0-171 0,0 0-385 0,0 0-414-3</inkml:trace>
    </iact:actionData>
  </iact:action>
  <iact:action type="add" startTime="23068">
    <iact:property name="dataType"/>
    <iact:actionData xml:id="d9">
      <inkml:trace xmlns:inkml="http://www.w3.org/2003/InkML" xml:id="stk9" contextRef="#ctx0" brushRef="#br0">18325 7506 610 0,'0'0'208'3,"0"0"-31"0,0 0 18 1,0 0-6 0,0 0-63 0,68-132-54 2,-51 110-26-2,-5 2-16 0,5 4 3 0,-1 1 5 0,-3 3-4 0,1 3-10 0,-1 3-11 0,-5 0-10-1,2 4-1 2,0-1-4-1,-5 3 1 0,3 0-1 2,-4 0 2-2,0 3 7 0,0 0 6 0,0 3 9 0,1 0 3 0,-5 2-3 0,2 2-5 0,-2 0-9 0,2-1-4 0,2 1-3 0,-4-3-4 0,0 0-2 0,0 0-2 2,0-1-6-2,2-4-10 0,0 2-9 0,-2-2-10 0,4-1-4 0,-2 1-2 0,-2-2 8 0,4 0 6 0,-2 0 12 0,-2 0 15 0,4 0 4 0,1-3 4 0,1-2-6 2,-2 2-3-2,0-3-4 0,0-1 2 0,2 0 6 0,5 0 1 14,-7-2 1-18,4 0 2 0,0-1-4 0,5-2 3 2,-5 1 0 2,4 0-1 0,-1 0 1 2,1 0-1-2,-6 5 0 1,5 1-6-2,-3 1-8 2,-6 3-3-2,0 1-3 1,2 1 11 1,-2 6 15-2,0 3 13 1,-2 4 11 0,3 1 1 1,-3 2-7 0,2 1-10-1,-2 0-7 0,4-5-7 0,0 0-9 1,4-3 1-2,0-2-4 1,1-1-1 3,-1-1 4-5,0-5 3 15,3 1 8-16,-3-2 6-1,2 0 5 0,0 0 0 16,-1-2 1-15,-1-2-2-1,0 2-6 0,-2 1 2 15,1 1 5-14,-5 0 10-1,4 0 10 0,-4 0 4 16,0 2-9-15,2 2-11-1,0-1-12 0,-2 0-11 18,7-2-39-18,1-1-90 0,-6 0-218 1,2 0-803-1</inkml:trace>
    </iact:actionData>
  </iact:action>
  <iact:action type="add" startTime="30862">
    <iact:property name="dataType"/>
    <iact:actionData xml:id="d10">
      <inkml:trace xmlns:inkml="http://www.w3.org/2003/InkML" xml:id="stk10" contextRef="#ctx0" brushRef="#br0">14139 8841 146 0,'0'0'148'2,"0"0"-3"1,0 0-15 1,0 0-24 0,0 0-33 0,0 0-35 0,0 0-27 0,0 0-11 0,0 0 14 0,0 0 20 2,0 0 27-2,0 0 24 0,-4-24 2 0,4 21-4 0,0 1-19 0,0 0-17 0,0-1-13 0,0 2-8 0,0-5-8 0,4 2-11 0,-4-3-4 0,4-2-5 2,-2 0 2-2,0-3 0 0,0-1 0 0,1-2-3 0,1-3-4 0,6 4 1 1,-4-4-2-2,-2 2 1 1,7 1 4 0,-5 0 2 3,-4 1-6 6,8 4 6-13,-6-1-6 0,1 2-2 17,-3 3 0-15,6 1-5-2,-4-1 3 0,-2 3 4 0,0 0 6 15,0-2 0-15,4 4 1 0,-1-2-2 0,-3 1-11 16,0 1-5-15,0 1-2-1,0-3 2 1,-2 3 7 14,4-2 9-13,0 1 5-2,2 0-2 0,0-1 1 14,-1 0 2-13,3 1 1-1,-2 0 4 0,0 0 2 16,5 1-6-15,-5 0-4-1,4 0-1 16,-4 0-1-14,1 0 7-2,3 2 2 0,-4 3 6 0,-4-1 1 16,4 2 7-15,-2 0 2-1,-1 1 0 0,-1 1 5 15,-2 0-8-14,0 0-3 0,0 0-2-1,0 0 1 14,0 0 0-12,0 3 2-2,-2-4 0 0,-5 4-4 15,1-1-1-14,4 2-6-1,-4-1-1 0,-7 2-5 17,7 0 1-17,-6 1-2 0,6-1-3 0,-7 2 6 16,7 0-10-14,-2-1 0-2,-3 0 0 0,3 0-6 17,-4-1 3-15,8 1 0-2,-11-1-1 0,11 2-1 1,-6-1 0 11,-1 2-2-11,-3-1 0-1,8 2-2 14,-9-3-7-12,5 1-9-2,-5-1-7 0,-1 0 3 16,1-2 3-15,3-1 10-1,-2 0 2 0,-3-2 7 15,9-2 7-14,-7 0 3-1,7-2 11 0,-2-2-4 16,6-2 7-15,-1 1-2-1,3-2-3 0,0 0-11 16,2 0-20-15,0-3-16-1,0 0-10 1,2 0 15 13,0 0 17-13,3 1 18-1,7-2 12 0,-6 2-2 15,7 1-1-12,-5-1 1-3,4 2-1 0,-1 0-2 15,1 0 0-14,-2 0-2-1,5 0 0 0,1 0 2 16,-7 0 2-15,9 0 4-1,-3 0 11 0,-5 0 8 16,7 0 2-15,-1 0 4-1,1 0-7 0,-7 0-2 15,6 4-4-14,1-1 0-1,0 2 2 0,-7 1-6 16,4 1-2-15,1 2-6-1,-7-2-5 0,-4 1-1 15,7-2 3-14,-5 1-5-1,-4-2-6 0,6-1-17 17,-6 0-39-17,2 1-50 1,-2-4-95-1,0 2-143 15,0-3-391-14</inkml:trace>
    </iact:actionData>
  </iact:action>
  <iact:action type="add" startTime="31895">
    <iact:property name="dataType"/>
    <iact:actionData xml:id="d11">
      <inkml:trace xmlns:inkml="http://www.w3.org/2003/InkML" xml:id="stk11" contextRef="#ctx0" brushRef="#br0">14722 8795 137 0,'0'0'106'2,"0"0"-36"0,0 0-10 2,0 0 28 0,0 0 36 0,0 0 23 0,0 0-23 0,0 0-46 0,0 0-41 0,0 0-37 0,0 0-14 0,0 0-5 3,0 0 3-4,0 0 11 1,-8 105 19 6,12-105 27-10,0 0 23 2,6-1 13 2,-5-5-1 0,-1 1-13 0,6-2-12 0,-6 0-14 0,0 1-7 0,-2 0-2 2,-2 1 6-2,2 2 22 0,-2 2 30 0,0 1 3 0,0 0-9 0,-2 0-33 0,-4 3-32 0,-6 2-10 0,6 2 0 0,-9 0 14 0,9 0 3 0,-7 0 3 0,9-3-11 2,-2-2-28-2,6 0-92 0,0-2-113 0,0 0-206 0,2 0-706-3</inkml:trace>
    </iact:actionData>
  </iact:action>
  <iact:action type="add" startTime="33028">
    <iact:property name="dataType"/>
    <iact:actionData xml:id="d12">
      <inkml:trace xmlns:inkml="http://www.w3.org/2003/InkML" xml:id="stk12" contextRef="#ctx0" brushRef="#br0">15491 8572 165 0,'0'0'146'3,"0"0"-18"-1,0 0-24 2,0 0-28 0,0 0-16 1,0 0 3-2,0 0 5 1,0 0 12 0,0 0 11 0,0 0-4 0,0 0-8 0,0 0-20 0,-25-73-11 0,19 68-11 2,0 4-7-2,2 1-24-1,-3 0-36 2,-5 8-24-1,0 4-13 0,-3 1 14 0,-5 8 27 0,3 0 18 0,-2 1 4 0,1 0 1 0,1 0-2 0,7 0-2 2,-5-2 0-2,7 1-2 0,-4 0-2 1,6-1-2 8,-5-1-2-12,9-1-1-1,-2 2-2 16,4 1-2-15,0 0 5-1,0-1 4 0,4 2 3 0,2 0 10 16,5 1-4-16,-1 0 1 0,4-1-1 17,1-4-3-15,-3 2-1-2,3-2 0 0,3-5 6 0,1 0 4 15,0-4 9-14,-1-3 11-1,1-3 7 0,-9-2 17 16,9-1 12-14,-1-2 4-2,-1-5-1 0,-3-1-6 14,-3-4-17-12,7 0-9-2,-5-2-7 0,-3-2-9 16,5-1 0-16,-9 1 5 0,0-1 4 1,2-1 0 13,-6 0 6-13,-2 4-4-1,0-2-8 16,-2 5 7-16,-6 1-7 1,0 2-1-1,-5 1-7 1,3 3-6 15,-7 1-7-16,-1 1-3 0,5 2 8 1,-5 0-2 13,-1 0 0-13,1 2-3-1,-3 4-2 2,2-1-6 12,1 4 1-12,-1-1-8-2,1 2-14 0,7 3-21 14,-1 0-34-9,3 2-61-5,1-3-139 0,6-5-664 1</inkml:trace>
    </iact:actionData>
  </iact:action>
  <iact:action type="add" startTime="33757">
    <iact:property name="dataType"/>
    <iact:actionData xml:id="d13">
      <inkml:trace xmlns:inkml="http://www.w3.org/2003/InkML" xml:id="stk13" contextRef="#ctx0" brushRef="#br0">15704 8883 52 0,'0'0'81'1,"0"0"-52"4,0 0-5-3,0 0 6 2,0 0-6 0,0 0-13 0,0 0-3 0,10 124-1 0,3-112 0 0,-3-1 7 1,4-3 9-2,3-2 17 1,-5 0 4 0,7-3 5 2,0-1 6-2,1-2 1 0,-1 0 10 0,-1-1 0 0,-1-3 1 0,-3-2-7 0,-1 0-8 0,3 1 0 1,-9 0-4-2,7-1-3 1,-8 2 2 0,5-1 0 1,-5-1-1 0,-4 2 9-1,4-3 5 0,2-2 5 0,-3 1-3 0,-3-3-7 0,0-3-10 0,6-3-10 1,-6-2-1-2,0-4-8 3,0 2 1 1,-2-2-1-6,0-2-3 16,0 0 7-16,0 3-1-1,-2-1-1 0,-2 1-2 15,-4 4-3-14,6 1 2-1,-5 3 5 0,-7 3 11 16,8 2-3-16,-9 4-15 0,1 2-15 1,-1 3-21 1,-3 0-10 12,-3 8 5-13,-2 1 1-1,3 3 0 16,-1 1-5-16,2-1-18 0,3 3-38 0,1 2-66 15,7-1-108-14,-2-1-261-1,8-8-314 0</inkml:trace>
    </iact:actionData>
  </iact:action>
  <iact:action type="add" startTime="34619">
    <iact:property name="dataType"/>
    <iact:actionData xml:id="d14">
      <inkml:trace xmlns:inkml="http://www.w3.org/2003/InkML" xml:id="stk14" contextRef="#ctx0" brushRef="#br0">16506 8795 1006 0,'0'0'81'2,"0"0"-85"2,0 0 21 0,0 0 57 0,0 0 4 0,0 0-10 2,0 0-11-1,0 0-7-2,130 12-17 1,-107-12-10 0,2-4-14 0,-3 1-15 0,1 2-16 0,-4-1-37 0,1 2-60 1,-1 0-127-2,-9 0-236 1,-1 2-76-3</inkml:trace>
    </iact:actionData>
  </iact:action>
  <iact:action type="add" startTime="34867">
    <iact:property name="dataType"/>
    <iact:actionData xml:id="d15">
      <inkml:trace xmlns:inkml="http://www.w3.org/2003/InkML" xml:id="stk15" contextRef="#ctx0" brushRef="#br0">16510 8974 351 0,'0'0'30'1,"0"0"-29"11,0 0 32-11,0 0 99-1,0 0 53 16,0 0 10-15,0 0-29-1,0 0-42 0,132-18-54 1,-107 18-40 14,0 0-24-14,0 5-17-1,2 2-15 16,-3 1-22-16,-1 2-42 0,0 3-111 0,-7-5-366 16,-5 0 187-15</inkml:trace>
    </iact:actionData>
  </iact:action>
  <iact:action type="add" startTime="36451">
    <iact:property name="dataType"/>
    <iact:actionData xml:id="d16">
      <inkml:trace xmlns:inkml="http://www.w3.org/2003/InkML" xml:id="stk16" contextRef="#ctx0" brushRef="#br0">17333 8972 217 0,'0'0'82'1,"0"0"-62"2,0 0-15 3,0 0 4-2,0 0-3 0,0 0 10 0,0 0 4 0,0 0 11 0,0 0 7 0,49-117 3 0,-34 93 9 0,1-4 6 0,-1-1 11 0,1-2 2 0,5-1-13 0,-2-3-22 2,1 1-15-2,1-1-15 0,0 0-3 0,-3 4 0 0,-1 1-6 0,-5 3 6 0,1 2-1 0,-7 4 0 1,0 4 3-2,-2 2-2 1,-2 2 5 0,-2 8 9 1,0-1 14 0,0 6 5-1,0 0-7 0,0 0-27 1,-4 6-27-2,2 5-8 1,-6 2 8 0,2 6 33 0,-1 4 33 0,-1 2 21 0,2 7 12 0,0 0-4 3,0 3-17 9,1 1-12-16,1 1-13 0,2 4-12 0,0-4 1 17,2-1-9-16,0-2-1-1,0-1-3 0,0-3-4 15,0-3-4-14,2-1-2-1,0-4-5 0,0-3-8 16,0-1-3-15,-2-6-21-1,0-1-39 0,5-2-78 16,-5-5-182-15,0-1-214-1</inkml:trace>
    </iact:actionData>
  </iact:action>
  <iact:action type="add" startTime="37048">
    <iact:property name="dataType"/>
    <iact:actionData xml:id="d17">
      <inkml:trace xmlns:inkml="http://www.w3.org/2003/InkML" xml:id="stk17" contextRef="#ctx0" brushRef="#br0">17835 8729 194 0,'0'0'39'3,"0"0"-16"1,0 0 7 0,0 0 8 1,0 0 14-2,0 0 10 1,0 0 6 0,0 0 8 0,0 0-6 0,-12-121-14 2,12 104-14-2,4-2-15 0,-2 0-14 0,2 2-10 0,4-1-1 0,-1 1 2 0,1 1 9 0,0 3 19 0,-2 3 8 0,7 1 3 0,-5 3 1 0,2 3 0 2,-1 2 11-2,3 1 7 0,0 0 1 0,3 6-10 0,-1 1-15 0,1 0-11 0,-1 4-15 0,3-3-5 0,-3 3-6 0,-1-3-1 0,-1 2-1 0,-4-3 1 0,3-1-1 2,-1 0-1-2,-8-1 6 0,4 1-1 1,-2 0-1 2,-4-2 10-7,0 7 8 16,0-1 6-15,-4 6 5-1,-4 2-4 0,-4 4-11 16,-5 1-2-15,0 1-2-1,-1 0-3 0,-3-2-1 17,1 0 1-17,3-2 0 0,-2-2 2 0,1 1 2 16,3-2 1-16,-3-3-2 0,-1-2-1 0,3-1-2 17,3-3-3-17,1-2-3 0,1-3-8 0,3 0-4 16,2-3-13-15,2 0-19-1,4 0-34 0,0-6-23 16,0 2 7-16,10 0 15 0,-2-1 33 0,7 3 25 16,-1 2 3-15,1 0 6-1,1 7 7 0,1 2 7 17,2 5-1-17,-3 3 3 1,3 1 1-1,-5-4-3 15,3 3 9-15,-1-5 5 0,-1-2 6 1,-3-2 8 14,0-1 0-15,1-5-2 0,-1 2-8 0,-1-4-10 19,-1 0-10-19,0-1-16 0,-3-4-30 0,5 0-85 16,-4-1-271-16,-4 1-347 0</inkml:trace>
    </iact:actionData>
  </iact:action>
  <iact:action type="add" startTime="37632">
    <iact:property name="dataType"/>
    <iact:actionData xml:id="d18">
      <inkml:trace xmlns:inkml="http://www.w3.org/2003/InkML" xml:id="stk18" contextRef="#ctx0" brushRef="#br0">18288 8743 537 0,'0'0'117'3,"0"0"-40"10,0 0-7-11,0 0-25-2,0 0-21 0,-8 118-2 3,10-104 0 3,6 2-4-2,-2-6-2 0,0 1-1 0,7-2 7 0,-5-4 12 0,4 1 5 0,-1-3 3 0,1 0-7 0,3-3-14 0,-5 0-7 0,2 0-6 0,-1 0-8 0,5 0 1 3,-3-3 0-4,-1-1-3 1,0-1 6 0,3 0 1 0,-5-3 5 0,1 1 13 0,-1-4 18 0,-2 2 16 0,-2-3 6 0,3 0-1 0,-1-3-8 0,0 0-7 2,-6 0-5-2,0-3 2 1,2-1-6 3,-4 2 1-7,0-2 1 15,-6 0-8-15,-2-2 2-1,-2 2-4 0,1-1 2 16,-5 2 0-15,6 2 6-1,-7 2 5 0,-1 2-2 16,1 4-1-16,-6 2-10 0,1 5-7 0,-7 1-6 16,2 4-10-15,0 8-15-1,-4 1-12 0,5 6-15 17,-5 0-25-16,6 5-79-1,4-6-196 0,9-4-966 0</inkml:trace>
    </iact:actionData>
  </iact:action>
  <iact:action type="add" startTime="38696">
    <iact:property name="dataType"/>
    <iact:actionData xml:id="d19">
      <inkml:trace xmlns:inkml="http://www.w3.org/2003/InkML" xml:id="stk19" contextRef="#ctx0" brushRef="#br0">18929 8979 181 0,'0'0'76'3,"0"0"-25"1,0 0 5 0,0 0 12 0,0 0-9 0,0 0-14 2,0 0-3-2,6-132-16 0,2 111-11 0,-2-1-6 0,-2 0-3 0,7 3 10 0,-5-1 12 0,4 2 11 0,-4 0-5 0,3 2-10 0,-1 0-11 0,0 3-10 0,1 1 0 2,-3 1-7-2,0 7-9 0,-4 1-17 0,0 3-12 0,4 0 4 0,-4 0 16 0,0 6 30 0,3 5 21 0,-3-1 8 0,-2 5-4 0,8-2-4 0,-6 4-5 2,0-1-5-2,4 2-1 2,-4-2-9 7,0 2-1-13,5-2-4 1,-3 0 1 16,-2 1-3-16,2-3 2-1,-2 0 1 0,0 0-2 0,2-1 8 14,-4 0-4-13,2-1 0-1,0-1-5 16,-2-2-4-15,0-4-3 0,0 4 2-1,2-4 5 0,-2 2 0 16,0-3 5-15,0-1 1-1,0-1 1 0,0-1 3 15,0-1 8-15,0 0 12 0,0 0 14 1,0 0 15 3,0 0 11 0,0 0-3 0,0 0-5 0,0 0-12 0,2 0-13 0,-2-1-12 0,0-1-13 1,0-2-13 11,5 0-7-15,-5-4-5-1,4 2 5 0,0-1 2 16,0-2 5-16,0 0 0 1,0-3-4-1,-2 4 5 16,0-1-5-16,7-1 3 0,-7 2 2 0,4-2 1 16,-4 0-3-15,6-2-2-1,1 3-1 0,-5-4-3 16,6-1 6-15,-2-2-1-1,3 2 2 0,-1-1 0 17,0 0 0-17,3 2-3 1,-3 2 0-1,-4 2 2 14,2 4-10-14,-1 0-2 0,-1 2-6 1,-4 2-11 15,0 1 3-16,2 0-3 0,-2 0 8 0,-2 0 16 17,0 6 14-16,2 0 15-1,-2 4 10 0,0 2 2 15,0 1-6-14,0 4-7-1,-2-3-5 0,2-1-7 15,0 0-8-13,0-2 2-2,0 1-9 0,0 0 0 16,0-4 0-15,2 3-3-1,0-4 3 0,3 0-8 16,-5 0 4-15,0-2-3-1,2 1 0 0,0 0 6 15,0 0-2-14,-2-1 0-1,0 0 1 0,4-1 3 15,-4 1-3-14,0-4-1-1,0-1-3 0,2 0-9 16,-2 0 0-15,2 0 9-1,0 0 18 0,2-3 16 2,-2-4 12 4,7-3-7 2,-3-3-10-7,2-3-9 15,4 1-11-15,1-4-5-1,-1-1-9 0,1 1-11 15,-3 0-4-15,6 0-1 0,-5 1 3 0,-1 2 4 17,-2 4 12-16,1 4 6-1,-5 1 7 0,0 2 8 16,0 3 8-15,-2 1 17-1,-2 1 16 0,0 0 10 2,0 0-4 2,0 2-20 0,0 3-25 0,-6 3-14 1,2 2-7 8,0 5 8-12,0 1 7-1,-1 3 1 16,5 2-1-15,0-4-6-1,0-1-1 0,5-2-4 32,-1 0 5-31,8-3 0-1,-4-1 0 0,5-2 3 0,-1-1-4 0,1-2 0 0,-3 0-1 0,2-1-4 16,-3-2 1-15,1 0-3-1,-4 1 1 0,-2-2-5 15,2 1-4-14,-4 0-3-1,1 0 1 0,-1-1 7 16,2-1 6-15,-4 0 4-1,0 0 7 0,0-7 5 3,4-1-4 2,0-5-8 3,0-4-18-7,0-1-25 15,3-1-13-15,-1-2-11-1,-2 2-16 0,2-2-16 15,-4 4-8-15,6-1-3 0,-1 2 14 0,-1 3 26 17,2 2 21-16,-2 4 18-1,-2 3 22 0,-2 2 41 15,1 2 72-14,-1 2 87-1,2 3 58 0,-2 4 19 16,0 1-44-16,0 2-64 0,2 2-54 1,-4 0-37 15,0 1-18-15,2-2-14-1,0-2-8 0,-2 0-10 16,4-3-6-16,-4-2-6 0,2 1-6 0,0-3-7 16,1 2-23-15,-3-2-26-1,6 1-46 0,-4-4-71 2,4 1-63 14,-4 1-74-15,6-3-87-1,-6 0-330 1</inkml:trace>
    </iact:actionData>
  </iact:action>
  <iact:action type="add" startTime="39683">
    <iact:property name="dataType"/>
    <iact:actionData xml:id="d20">
      <inkml:trace xmlns:inkml="http://www.w3.org/2003/InkML" xml:id="stk20" contextRef="#ctx0" brushRef="#br0">19712 8572 623 0,'0'0'551'2,"0"0"-246"-2,0 0-95 14,0 0-81-14,0 0-89 0,0 0-64 2,0 0-15 2,0 0 1 2,0 0 7-2,0 0-12 0,0 0-87 0,0 0-202 0,0 0-849-3</inkml:trace>
    </iact:actionData>
  </iact:action>
  <iact:action type="add" startTime="39916">
    <iact:property name="dataType"/>
    <iact:actionData xml:id="d21">
      <inkml:trace xmlns:inkml="http://www.w3.org/2003/InkML" xml:id="stk21" contextRef="#ctx0" brushRef="#br0">19724 8956 790 0,'0'0'180'5,"0"0"-105"-3,0 0 4 2,0 0 27 0,0 0 7 0,0 0 9 0,0 0-20 0,0 0-28 0,44-128-24 0,-30 107-19 0,-7 2-11 0,7 5-7 0,-4 3-6 2,1 4-8-2,-9 4-4 0,4 3-5 0,-4 0 9 0,0 6 21 0,0 3 19 0,-2 2 9 0,0 2-7 0,0 1-14 0,0 0-19 0,0-2-11 0,0 0-4 0,0-2-11 2,0-1-2-2,6-4-6 0,-6 1-4 0,4-1-5 0,3-2 1 0,-3 0-1 0,2-2 0 0,-4-1 11 0,4 0-1 0,0-5-2 0,1-1-10 0,1-1-23 2,-2-1-18-2,0-1-13 0,3 1 0 0,-5 3 11 0,-2-1 10 0,2 5 1 0,-2-2 3 0,4 3 8 0,-4 0 18 0,0 0 22 0,5 0 15 0,-5 0 11 0,6-2-3 2,-4 2 6-3,4-2 6 2,1-4-4-1,1-1 6 0,-4 0 0 0,4-1 6 0,-3 0 8 0,1 0 3 0,-2 3 0 0,-2 1-6 0,-4 1-11 0,0 3-10 3,2 0 4-4,-2 0 16 1,0 4 31 0,2 3 29 0,0 0 12 0,3 3-12 0,-3 1-24 0,6 0-28 0,-6-3-19 0,6 4-10 1,1-4-6 0,-3 0 3 5,2-2-1-10,0 0-2 17,3-4 3-15,-1 1-3-2,-2 0-3 0,3-3-5 0,-7 0-7 15,2 0-15-14,0 0-31-1,-2 0-55 0,-2 0-144 19,0 0-876-19</inkml:trace>
    </iact:actionData>
  </iact:action>
  <iact:action type="add" startTime="43977">
    <iact:property name="dataType"/>
    <iact:actionData xml:id="d22">
      <inkml:trace xmlns:inkml="http://www.w3.org/2003/InkML" xml:id="stk22" contextRef="#ctx0" brushRef="#br0">5720 8674 110 0,'0'0'112'3,"0"0"-12"0,0 0-5 3,0 0-9-2,0 0 5 0,0 0-5 0,0 0-6 0,0 0 9 0,0 0 14 0,0 0 1 0,0 0-8 0,0 0-22 0,2-11-35 0,2 5-20 0,0-5-10 1,2-3-5 0,0-4 1-1,5-3-1 0,-3-1-2 0,9-2-4 0,-5 1 4 0,0-2 0 0,5-4 4 0,-7 2 1 0,3-3-2 0,-1 5-1 0,-2-1-2 0,5 3 3 2,-9 2-1-1,2 3 4 0,1 2 5 12,-5 1-1-16,2-1 5-1,-4 3 1 0,2 1-1 0,-2-1-1 15,-2 1 0-14,0 3-4-1,0 0-8 0,0 0 4 16,0 5-7-15,0-1 2-1,0 1 2 16,0 2-6-16,0 1-5 0,0 1-9 0,0 0-8 17,0 0-15-17,0 0-15 0,0 1-27 0,0 5-13 1,0 1 29 14,0 2 35-14,0 7 41-1,2 3 26 16,0 6-5-16,5 1-12 0,-5 4-2 0,0 2 4 17,4 3 4-17,-6 2 6 1,2 1 6-1,2-1 3 0,0 3-7 15,-2-2-1-15,5-3-4 0,-5 2-9 17,-2-2 5-17,0-2 1 0,0-3 3 0,0 0 2 18,0-5-3-17,0 0-12-1,0-5-4 0,0-2-8 0,0-4-9 17,0-3 1-17,0-1-4 0,0-4-4 0,0-3-10 14,0 0-18-12,0-3-26-2,0 0-48 0,2 0-23 4,0-6-41-1,4 1-130 2,-4 1-487-5</inkml:trace>
    </iact:actionData>
  </iact:action>
  <iact:action type="add" startTime="45007">
    <iact:property name="dataType"/>
    <iact:actionData xml:id="d23">
      <inkml:trace xmlns:inkml="http://www.w3.org/2003/InkML" xml:id="stk23" contextRef="#ctx0" brushRef="#br0">6272 8514 15 0,'0'0'91'2,"0"0"-12"1,0 0-6 0,0 0 10 1,0 0 19 0,0 0 12 2,0 0 8-2,0 0 0 0,0 0 3 0,0 0 1 0,0 0-4 0,0 0-5 0,0 0-19 0,0 0-14 0,-7 2-7 0,5-2-9 0,2 0 1 0,0-3-6 0,0 2-10 2,0-4-17-2,0 2-27 0,0-2-23 0,0-6-11 0,0-1-1 0,2-5 7 0,1 0 6 0,1-3 6 0,2-2 0 0,2 3 4 0,-4-1-1 1,2 3-1 4,3 1 1-8,-7 1-2 15,4 3 3-15,0 4 0-1,2-3 0 0,-8 5 3 16,5-1-2-15,1 0 4-1,-2 2-2 0,0-1-2 16,-2 4-5-15,0-3-5-1,0 2-12 0,4 0-12 16,-3 2-11-16,3 0-11 0,-4 1 3 1,0 0 9 15,4 0 16-15,2 0 13-1,-4 2 8 1,1 4 10-1,3 1 6 14,-2 3 11-13,-2 1 5-1,4 1 1 16,-1 1-2-15,-5 0-2-1,2 2 0 0,2 2-2 15,-4-2 5-14,-2 2-3-1,0-1-3 0,0 0 1 16,0 0-4-15,0 1 1-1,-6 0 0 0,2-1-1 16,0 0-7-15,-5 0 2-1,-1 2-6 0,2-3-2 17,-3 1-3-16,-5-1-5-1,8 1-2 0,-9-1-1 0,5-2 3 14,-3 0 2-12,1-3 4-2,3-2-1 0,1-2-1 15,-4-2-1-15,7-1 0 0,-1-2-2 17,2-1-3-17,2 0-6 0,4 0-22 0,0 0-31 16,0 0-42-14,0 0-6-2,2 0 20 0,4 0 34 0,-2 0 47 6,5 0 12 3,1 2 4-8,-2 2 4 15,5 2 3-14,-5 1 6-2,4-1 1 0,-4-1 4 0,3 2 2 14,-1-2 9-12,3-1 10-2,-5-1 8 0,2 1 16 15,0-2 2-14,3-1 3-1,-3-1 0 16,5 0-8-16,-3 0-9 0,-2 0-15 0,7 3-10 16,-9-2-17-14,7 0-7-2,-9 1-11 0,6 0-17 0,-6 2-19 15,5 1-31-14,-5-1-49-1,0 4-95 16,3-4-177-16,-5-2-453 0</inkml:trace>
    </iact:actionData>
  </iact:action>
  <iact:action type="add" startTime="45903">
    <iact:property name="dataType"/>
    <iact:actionData xml:id="d24">
      <inkml:trace xmlns:inkml="http://www.w3.org/2003/InkML" xml:id="stk24" contextRef="#ctx0" brushRef="#br0">6573 8466 173 0,'0'0'116'2,"0"0"-48"2,0 0-30 2,0 0-17-2,0 0-5 0,0 0 15 0,0 0 32 0,0 0 23 0,0 0 13 0,0 0 20 0,0 0-3 9,0 0 6-13,0 0-2 1,0 0-24 1,-2-9-24 2,2 9-25 2,0 0-16-2,0 0-19 0,0 0-5 0,0 0-8 0,-2 0-7 1,-2 0 1-2,4 2-1 1,0-2 2 0,0 0 3 0,0 0 0 0,0 0-9 0,0 0-9 2,0 0-16-2,0 0-30 0,0 0-59 0,0 0-169 0,0 0-564-3</inkml:trace>
    </iact:actionData>
  </iact:action>
  <iact:action type="add" startTime="46717">
    <iact:property name="dataType"/>
    <iact:actionData xml:id="d25">
      <inkml:trace xmlns:inkml="http://www.w3.org/2003/InkML" xml:id="stk25" contextRef="#ctx0" brushRef="#br0">6573 8431 139 0,'0'0'296'2,"0"0"-31"2,0 0-29-2,0 0-39 2,0 0-43 0,0 0-27 0,0 0-27 0,0 0-27 2,0 0-40-2,0 0-40 0,0 0-17 0,0 0-8 0,0 0 13 0,-12 39 19 0,12-21 8 0,0 0-1 0,0 1-3 0,0 1-2 0,0 0-3 0,2-3 5 0,0 4-3 2,4-4 1-2,3 1 5 0,1 0 2 0,0-3 8 0,3-1 11 0,3-3-2 0,-1-1 3 0,-1-3-1 0,5 0-8 0,-3-1-1 0,5-1-4 0,0-4-2 2,-3 1-4-2,-3 2-1 0,3-4-4 0,-1 0-1 0,-5 2 0 2,5-2-1 10,-5 0 5-15,1 0 0-1,-1 0 6 0,-4-2 2 33,3-2 2-33,-3 1 12 0,2-3 7 0,1-1 12 0,-3-4 3 0,4-2-5 0,-1-5-9 0,-1-1-10 16,0-4-4-15,1-3-7-1,-3 2 4 0,-4-1-1 16,2 1 0-16,-6-1-3 0,0-3-9 0,0 2-4 17,-8-2-7-17,-2 0 2 0,-1 3 1 0,1 3 4 16,-9 2 4-15,5 5 5-1,1 4 9 0,-3 3 5 16,-3 4-3-15,3 3-21-1,-1 1-26 0,-1 5-22 16,-3 9-16-16,2 4 7 0,-8 6 2 0,7 3-14 17,-1 4-64-17,5 5-148 0,5-10-525 0,-1-8-23 0</inkml:trace>
    </iact:actionData>
  </iact:action>
  <iact:action type="add" startTime="62654">
    <iact:property name="dataType"/>
    <iact:actionData xml:id="d26">
      <inkml:trace xmlns:inkml="http://www.w3.org/2003/InkML" xml:id="stk26" contextRef="#ctx0" brushRef="#br0">13891 12334 165 0,'0'0'170'2,"0"0"-1"2,0 0 26 2,0 0 4-2,0 0-10 1,0 0-32-2,0 0-50 1,0 0-51 0,0 0-34 0,0 0-13 0,0 0 2 0,0 0 11 0,10-22 10 0,-5 13 0 0,-1-3 1 0,4 3-5 3,-4-3-5-4,2 0-1 1,-2-5-5 1,7 3 0-2,-5-5-1 1,6-3 1 0,-3 0-5 0,7-7-2 0,-1 3-3 0,-7-2-5 0,8 0 4 0,-1-3-1 2,-5 4 0 0,3-3-4 6,-5-3 1-11,6 1-1-1,-5 0-2 17,3-1 1-16,-6-1-2-1,7 1-4 0,-7 1 2 0,2 4-2 15,0 2 3-15,-3 3 3 0,-5 6 4 17,2 3 3-16,-2 1 1-1,0 3-3 0,0 1-2 0,0 0 2 16,0 4-2-15,0-1 5-1,0 5 5 0,0-2 1 15,-2 3-1-14,2 0-4-1,0 0-10 1,0 0-12 3,0 0-17 0,0 0-18 0,0 0 0 0,0 4 6 1,0 4 15-2,0 2 16 1,0 4 5 1,2 3 1 11,0 4 5-16,-2 8 4 0,8 4 6 0,-8 2 8 16,0 7-1-15,0 5 1 0,0 1-1-1,0 1-6 15,0 5-2-14,0-4-5-1,0 1-4 0,0 0-2 16,-2-2-1-15,2-5 2-1,0-2 3 0,0-6 2 16,0-3-4-15,0-4 2-1,0-4-3 0,0-3-2 15,2-4 2-15,0-4-7 0,2-3-2 0,-2-3-12 17,-2-3-19-16,2-1-61-1,0-3-171 0,5 0-312 15,-7-1-77-14</inkml:trace>
    </iact:actionData>
  </iact:action>
  <iact:action type="add" startTime="63491">
    <iact:property name="dataType"/>
    <iact:actionData xml:id="d27">
      <inkml:trace xmlns:inkml="http://www.w3.org/2003/InkML" xml:id="stk27" contextRef="#ctx0" brushRef="#br0">14472 12414 107 0,'0'0'209'1,"0"0"-58"5,0 0-19-2,0 0-13 0,0 0-43 0,0 0-27 0,0 0-21 0,0 0-7-1,0 0-3 2,-21-129-8-1,27 102-3 0,1-3-2 0,3-4-2 0,0-1-1 0,3 1 2 2,-1 0 2-2,-4 4 2 0,7 4 7 0,-7 3 0 0,5 5-2 1,-7 2-3-2,6 4-5 1,-6 4-4 0,-4 3 4 0,9 2 3 0,-7 3 8 0,-2 0 12 2,0 6 18-2,-2 4 7 1,4 2 0-2,0 6-9 1,-4 1-17 0,4 3-9 0,-2 0-6 2,1 2-1 1,-1 1 4-6,0 0 3 16,0 0 2-16,0 1-3-1,6-3-6 0,-4-2-6 15,0 0-6-14,-2-2-1-1,9-2-2 0,-9-1 1 16,4-1 2-15,-6 2 3-1,2-4 0 0,2-1-4 17,-4-1 2-16,4-1-4-1,-4-2 3 0,2-1 2 14,-2 1 2-13,0-4 1-1,0 1-2 0,0-2-1 16,0-1-11-15,2-2-3-1,-2 2-3 0,0-2-3 16,0 0 2-16,0 0 4 0,0-2 11 0,3 0 9 4,-3-3 9 9,2-2 1-13,0-2-6 0,-2-1-4 16,2 2-1-15,2-2 0-1,0 3 1 0,-4-3 0 16,2 2-4-16,-2-2-1 0,2 1-3 0,0-2 0 17,2-2 0-16,-4 1 1-1,7-3 1 0,1-2-2 15,-4 0 2-14,4-3-1-1,1-2 2 0,-1 0-1 16,4-1 3-15,3-1-3-1,-5 0 0 0,2 4 2 0,-3 1-4 15,3 4 2-14,-4 2-5-1,-1 2-4 17,-1 7-5-16,-4 1 1-1,-2 3 3 0,0 0 12 0,0 3 12 15,0 4 1-13,0 6 3-2,-2 3-4 0,-4 1-2 14,-1 5 4-13,7 0 0-1,-4 1-2 16,2-3-1-15,2 3 1-1,0-5-2 0,0 0-1 16,0 0-2-16,0-5-3 0,4 3-2 0,-2-2-2 2,5-3-1 12,-1 0 0-13,-4-2-2-1,2-1 0 16,-2-2 1-15,0 3-4-1,6-5 1 0,-6 0-3 16,0-1-1-15,-2 0 2-1,3 0-3 0,-1-2-2 0,-2-1-2 15,0 0 1-14,0 0 5-1,0 0 13 2,0-4 12 2,2-3 7 0,6 0 1 2,-6-5-7 11,2-1-6-16,0-4-10 0,2 4-1-1,3-1-2 0,-3-3-3 14,0 0 2-13,2-1 0-1,-1-1-1 16,3 2 3-15,-2-1-3-1,0 1 0 0,1 4 2 16,-5 3 3-16,-2 4-1 1,4 0 1-1,-2 1 1 0,-2 2-2 16,-2 1 1-15,2 0-1-1,-2-1-3 15,0 2-3-14,0 1-2-1,0 0-2 0,0 0-9 1,2 0-4 3,-2 1-2 0,0 5 5 0,3 3 12 0,-3 1 9 0,4 6 0 7,2 1-2-10,-2 0-4 15,-2 1 0-15,2-1 0-1,-2-2-1 0,7 2 0 17,-5-3-2-16,0 0 1-1,0-3-1 1,6-1-4-1,-6-3 3 15,1 1-4-14,5-3-3-1,-6 0-3 0,0-3-3 15,-2 1-3-15,0-3 1 0,7 0 7 2,-7 0 4 12,2-3 7-12,-2-2 3-2,0 0 0 0,4-3-4 16,0 4-7-14,-4-5-9-2,3 2-9 0,-5-2-16 14,6-3-28-12,0 1-36-2,0-3-22 0,-2-1-2 14,5-1 26-12,-3 3 43-2,-2-2 41 0,2 2 27 16,0 1 24-15,-2 5 29-1,-2 2 26 0,1 4 26 15,-3 1 14-15,0 0 8 1,0 0 5 0,2 7-2 14,2 4-7-14,-4 1-23-1,4 5-32 0,-4-1-30 15,2 2-23-14,0 1-15-1,0-3-8 0,0 1-5 16,0-2-7-15,4-4-9-1,-1 2-11 1,1-4-25 14,-4 0-64-10,10-3-150-5,-8-2-248 0,-2-2-345 0</inkml:trace>
    </iact:actionData>
  </iact:action>
  <iact:action type="add" startTime="64524">
    <iact:property name="dataType"/>
    <iact:actionData xml:id="d28">
      <inkml:trace xmlns:inkml="http://www.w3.org/2003/InkML" xml:id="stk28" contextRef="#ctx0" brushRef="#br0">15247 11969 987 0,'0'0'-13'1,"0"0"-17"2,0 0-3 1,0 0-27 0,0 0-70 2,0 0-223-2,0 0-15-3</inkml:trace>
    </iact:actionData>
  </iact:action>
  <iact:action type="add" startTime="64803">
    <iact:property name="dataType"/>
    <iact:actionData xml:id="d29">
      <inkml:trace xmlns:inkml="http://www.w3.org/2003/InkML" xml:id="stk29" contextRef="#ctx0" brushRef="#br0">15220 12315 1641 0,'0'0'63'2,"0"0"-72"1,0 0 10 1,0 0 23 0,0 0 23 0,0 0 17 0,0 0-1 0,0 0-16 0,29-126-15 0,-14 108-17 0,-3 0-11 0,0 2 2 0,3 3-5 2,-5 4-2-2,5 6 3 0,-5 3 3 0,2 0 4 0,-1 7 8 1,-3 6 10-2,-4 2-2 1,7 3 4 0,-5 1-7 0,-2-2-11 0,0 0-7 0,4-1-6 2,-4-3-2-2,1 2-4 0,3-4-4 0,-4 1-14 0,0-3-14 1,-2-1-16-2,4-2-13 1,1-2-18 0,-5 0-11 0,0-4-7 0,0 0 0 0,-2 0 25 0,2 0 21 2,2-4 14-2,-2-4-5 0,2-2-17 0,0 0-4 1,-2-3 3-2,0 1 19 1,-2 0 13 0,7 1 5 0,-1-1 5 0,-2 0 6 1,0 1 8-2,8-1 8 3,-3 0 9-2,1-1 2 0,-2 1 8 0,5-3 7 1,-3 5 4-2,2-1 7 2,-5 4 10 3,1 1 2-8,2 3 3 17,-8 3 28-17,0 0 17 0,3 6 30 0,-1 4 33 17,-2 6-6-17,-2 5-12 1,0 3-29-1,2 1-36 15,-2 0-33-15,0-3-16 0,0 0-14 0,2-3-12 16,0-1-3-15,0-2-15-1,4-1-22 0,2-4-51 16,-3 0-139-15,-3-4-373-1,-2-3-551 0</inkml:trace>
    </iact:actionData>
  </iact:action>
  <iact:action type="add" startTime="65414">
    <iact:property name="dataType"/>
    <iact:actionData xml:id="d30">
      <inkml:trace xmlns:inkml="http://www.w3.org/2003/InkML" xml:id="stk30" contextRef="#ctx0" brushRef="#br0">15997 12084 1947 0,'0'0'46'2,"0"0"-57"0,0 0 2 4,0 0 27-2,0 0-1 0,0 0-9 0,0 0-9 0,120 13-12 0,-99-12-38 0,0 4-92 0,-5-1-223 0,-8-2-862-4</inkml:trace>
    </iact:actionData>
  </iact:action>
  <iact:action type="add" startTime="65597">
    <iact:property name="dataType"/>
    <iact:actionData xml:id="d31">
      <inkml:trace xmlns:inkml="http://www.w3.org/2003/InkML" xml:id="stk31" contextRef="#ctx0" brushRef="#br0">16064 12247 631 0,'0'0'-86'1,"0"0"36"9,0 0 89-9,0 0 12 17,0 0-5-18,0 0-12 0,0 0-17 0,134 28-20 0,-111-22-90 15,-7-2-267-15,-8-2 134 0</inkml:trace>
    </iact:actionData>
  </iact:action>
  <iact:action type="add" startTime="66818">
    <iact:property name="dataType"/>
    <iact:actionData xml:id="d32">
      <inkml:trace xmlns:inkml="http://www.w3.org/2003/InkML" xml:id="stk32" contextRef="#ctx0" brushRef="#br0">17126 11684 152 0,'0'0'85'2,"0"0"-5"4,0 0 23-2,0 0 11 0,0 0 4 0,0 0 13 0,0 0-3 0,0 0-13 0,0 0-24 0,0 0-24 0,-27-120 5 0,21 107 15 0,4 8 20 0,-4-2 9 0,0 2-8 2,-1 4-19-2,-3-2-23 0,2 3-24 0,-5 0-20 0,3 3-11 0,-7 4-11 0,1 4-1 0,-1 2 0 0,-1 4-5 0,1 2 7 0,-1 0 1 0,-1 2-2 2,0 1 2-2,3 0-2 2,-3-1-1-3,5 0-4 14,-1 0 1-16,3 4-3-1,2-3-2 0,-3 3 3 16,3-1 1-15,2 1-2-1,3 2 1 0,1 0 0 16,-2 1 2-16,6 0 1 0,-4 3 1 0,4 1-2 16,0 1 1-15,6 2 6-1,2 2 1 0,-3 0 1 16,7-4 0-14,-4 0-4-2,9-1-1 0,-1-5-4 0,-1-2 2 14,3-4-2-13,-1-4-1-1,2-3 5 16,1-2 1-15,1-3 4-1,-2-4 2 0,1-2 0 16,1-3-1-15,-3 0 1-1,3-8 1 0,-4-2-2 0,-1-4 6 32,-1-3-3-31,-5-4 1-1,0-1-3 0,1-4-5 1,-7-5-3 0,-2 0-5-1,-2-2-2 0,0-2 1 14,-4 0 5-12,-7 2 7-2,3 3 5 0,-4 3 5 15,-1 6 5-14,-1 2 4-1,-7 7 6 15,7-1 7-14,-5 3 1-1,-2 6 4 0,1 4-3 16,-3 0-6-14,-2 0-7-2,5 4-9 0,1 8-6 0,-2-1-8 32,5 1-7-30,3 1-12-2,1 1-21 0,4 1-28 0,1 0-45 1,7-1-121-1,0-2-234 1,0-5-834-1</inkml:trace>
    </iact:actionData>
  </iact:action>
  <iact:action type="add" startTime="67491">
    <iact:property name="dataType"/>
    <iact:actionData xml:id="d33">
      <inkml:trace xmlns:inkml="http://www.w3.org/2003/InkML" xml:id="stk33" contextRef="#ctx0" brushRef="#br0">17322 11968 124 0,'0'0'212'3,"0"0"8"1,0 0-3 2,0 0-20-2,0 0-35 0,0 0-30 0,0 0-47 0,-20 130-33 0,26-110-20 0,2-1-18 0,-2-1-1 0,5-3 0-1,-3-2 5 2,4-3 2-1,1 1 2 2,-3-1 0-2,1-3-1 0,1 0 5 0,2-2 3 0,-3-2-3 0,5-2-1 0,-1 1-8 0,-5-2-4 0,7 0 1 0,-1-6 5 1,-5 1 3-2,3-2-2 1,0-2 2 2,-5-2 3-2,5-1 3 0,-8-1 3 0,7-5-4 0,-3-1-6 0,-2-4-4 3,-1-4 0 3,-1 0 1-10,-2 0 1 1,0-1-2 14,-4-3-4-15,0 1-1 0,0-2-6 2,-8 1-1 12,2-1-1-12,-7 2-2-2,3 3 8 0,-5 5 1 17,-1 4 6-16,-3 3 4-1,3 4 2 0,-7 5 0 14,2 4-2-12,-1 2 0-2,-3 6-8 0,0 5-2 16,0 5-4-15,-2 3-7-1,0 1-5 0,5 3-10 16,-1 2-14-15,2 1-25-1,3-2-55 0,3 0-145 14,11-7-361-12,2-7-553-2</inkml:trace>
    </iact:actionData>
  </iact:action>
  <iact:action type="add" startTime="68077">
    <iact:property name="dataType"/>
    <iact:actionData xml:id="d34">
      <inkml:trace xmlns:inkml="http://www.w3.org/2003/InkML" xml:id="stk34" contextRef="#ctx0" brushRef="#br0">17934 12122 393 0,'0'0'202'1,"0"0"-46"3,0 0 24 0,0 0 2 0,0 0-11 0,0 0-14 0,0 0-34 0,0 0-43 0,0 0-20 0,0 0-4 0,0 0 7 0,0 0 0 0,0 0-13 2,44-38-19-2,-30 25-18 0,1-3-7 0,-3 0-6 1,5-3-2-2,-5 0-2 1,-4 1-2 0,5-1-6 0,-3-2-6 0,0 0-14 0,-5 0-10 0,3 3-5 2,-4 1 2-2,-2 2 22 0,-2 4 7 0,0 5 15 0,0 1 11 0,-2 2-2 0,-4 3 1 0,0 0-5 1,6 0-8-2,-5 6-4 1,3 1 1 0,0 5 4 0,2 2 4 2,0 4 6-2,2 0-7 1,5 3-2-1,1 3-3-1,4-4-3 1,3 8-5 3,-5-3-8-5,4 0-7 15,1-1-7-16,-5 1 5-1,1-2 9 0,-1-2 8 16,-6-3 13-14,0-2 11-2,-2-3 15 0,-2-4 16 15,-2 0 15-14,-4-2-4-1,-4 0-4 0,-3-2-6 15,-5-2-15-14,-1 0-6-1,-4-3-22 0,3 0-47 17,-1-5-99-16,2 2-340-1,9 0-745 0</inkml:trace>
    </iact:actionData>
  </iact:action>
  <iact:action type="add" startTime="76174">
    <iact:property name="dataType"/>
    <iact:actionData xml:id="d35">
      <inkml:trace xmlns:inkml="http://www.w3.org/2003/InkML" xml:id="stk35" contextRef="#ctx0" brushRef="#br0">13817 13282 129 0,'0'0'178'2,"0"0"-13"2,0 0-16 0,0 0-12 0,0 0-16 0,0 0-34 1,0 0-38-2,0 0-39 1,0 0-18 0,0 0-12 0,0 0-4 0,0 0 6 0,-7 0 16-1,7 4 29 4,0 4 30-3,0 4 19 0,-2 8-1 0,0 4-12 0,-2 4-16 3,-8 6-9-5,3 0-3 1,-3 0-3 1,4 0-8 0,-7-1-9 0,9 0-7 0,-6-3-3 3,8-4-3-4,-3-3 0 4,-3-2-1 4,8-4 0-10,-2 0 0-1,0-6-1 16,2-1 0-14,-5-4-1-2,5-1-5 0,2-4-10 0,0 1-11 15,0-1-16-14,0-1-3-1,0 0 15 1,2 2 19 3,7-1 27 0,-3 1 15 0,-2 2 8 1,8 1-2 9,-5 1-1-12,9-2-2-2,-8 2-6 0,7-1-2 15,1-1-4-14,-1 0-1-1,-5-2 1 15,9 0 4-14,-3-2 2-1,3 0-1 0,2-4-4 16,-3-3-5-14,3-1-4-2,-2-2-4 0,-5-2-4 0,5 3-4 15,-1-1-3-14,1 2-6-1,-5 3-7 16,-5-1-14-14,3 4-36-2,-6 2-67 0,-4 0-105 0,0 0-151 15,5 2-462-14</inkml:trace>
    </iact:actionData>
  </iact:action>
  <iact:action type="add" startTime="76607">
    <iact:property name="dataType"/>
    <iact:actionData xml:id="d36">
      <inkml:trace xmlns:inkml="http://www.w3.org/2003/InkML" xml:id="stk36" contextRef="#ctx0" brushRef="#br0">13970 13553 678 0,'0'0'204'1,"0"0"-97"3,0 0-62 0,0 0-23 0,0 0 15 0,0 0 31 0,0 0 23 0,0 0-11 0,0 0-28 0,0 0-24 2,-7 124-12-2,7-97-6 0,0 2 0 0,0 2 1 0,-2 0-5 0,0 2-2 0,-4 1-3 0,4-2-2 0,0-2-9 0,2-1-15 0,-2-4-30 0,2-1-72 2,0-4-120-2,0-3-226 0,0-7-59-3</inkml:trace>
    </iact:actionData>
  </iact:action>
  <iact:action type="add" startTime="77030">
    <iact:property name="dataType"/>
    <iact:actionData xml:id="d37">
      <inkml:trace xmlns:inkml="http://www.w3.org/2003/InkML" xml:id="stk37" contextRef="#ctx0" brushRef="#br0">14226 13560 448 0,'0'0'252'3,"0"0"-104"0,0 0-69 1,0 0-25 0,0 0 12 0,0 0 38 0,0 0 15 0,0 0-12 2,14 121-27-2,-1-98-31 0,3 0-17 0,-1-3-9 0,-3 2-8 0,7-2-2 0,-5-2-2 0,-5-1-1 0,7-1-3 0,-4-1 0 0,-3 0-1 0,3-1-1 2,-4-1 1-2,-3-1-3 1,5 0 0-2,-6-3 0 1,-2 0 1 0,0-4 1 1,0 2 2-2,-2-3 5 1,0-1 13 0,0 1-2 1,-2 0-3-2,-4 0-9 1,-6 0-12 2,1-1-4-2,-3-2-3 0,-7 0 0 0,2-1-3 0,-1 0 2 1,-1 0 5-2,3-3 2 1,-1-2 2 0,2-1 2 0,5 0-1 0,-2-1-4 0,3-2 3 0,1-1-3 3,2-1-7-4,-1 0-5 3,7 2-9 1,2-3-2-7,0 1 6 17,9 0 10-16,-1-4 9-1,6 5 9 0,-3-3 4 16,7-1 0-16,1 1-3 0,1-1-3 0,1 2-3 15,0 0-3-15,-5 0 4 1,3 0 8-1,-7 0 14 16,3-1 21-16,1-4 11 0,-1 1 8 0,-7-3 0 17,7-1-7-16,-7-3-12-1,2-1-10 0,-4-2-11 16,-4 4-4-16,-2 1 0 0,0 1 5 0,0 3 2 16,-2 3-1-16,-6 3-2 0,-2 3-4 0,-1 2-11 17,-5 2-9-17,-1 4-11 0,-3 0-5 0,-3 7-2 16,-2 4 7-15,-4 1-3-1,6 3-1 0,-1-2-3 16,1 1-16-15,4-1-11-1,3 0-27 0,8-3-50 16,-3 0-78-15,11-2-114-1,0 1-148 0,0-3-358 17,2-4 673-17</inkml:trace>
    </iact:actionData>
  </iact:action>
  <iact:action type="add" startTime="77653">
    <iact:property name="dataType"/>
    <iact:actionData xml:id="d38">
      <inkml:trace xmlns:inkml="http://www.w3.org/2003/InkML" xml:id="stk38" contextRef="#ctx0" brushRef="#br0">14559 13711 34 0,'0'0'206'2,"0"0"-20"1,0 0-67-1,0 0-34 2,0 0-12 0,0 0-14 0,0 0-1 0,0 0-6 0,0 0-4 2,0 0-2-2,0 0-7 0,0 0-9 0,0 0-2 0,0 0-6 0,122 110-5 0,-106-109 2 0,-5-1 3 0,1 0 6 0,0 0 4 0,-3-1 3 0,3-4-1 0,-4 1 0 2,-4 1 5-2,7-3 4 0,-5 0 10 0,-4-1 7 0,6-1 0 0,-6-4-8 0,3-3-13 0,-3 0-14 0,0-3-8 0,-2-1 2 0,0-1 0 1,0-1 2 14,0 2 2-19,0-1-1 0,-2 1 2 0,-5 1-1 16,-3-2 2-15,6 7-1-1,-11 1 1 0,7 0 3 16,-6 4 0-15,-1 2 1-1,1 3-5 0,-3 2-5 16,-3 1-7-16,-3 3-2 0,2 6-5 0,-2 3-2 17,-1 3-1-16,3 1-10-1,-2 7-5 0,9-3-15 0,-3 3-19 15,3 0-36-14,1-1-110 0,5-4-244-1,6-8-833 0</inkml:trace>
    </iact:actionData>
  </iact:action>
  <iact:action type="add" startTime="78501">
    <iact:property name="dataType"/>
    <iact:actionData xml:id="d39">
      <inkml:trace xmlns:inkml="http://www.w3.org/2003/InkML" xml:id="stk39" contextRef="#ctx0" brushRef="#br0">15226 13584 36 0,'0'0'193'3,"0"0"-69"1,0 0-3 0,0 0-6 2,0 0-7-2,0 0-22 0,0 0-34 0,0 0-47 0,0 0-20 0,0 0 0 0,0 0 3 0,0 0 14 0,0 0 3 0,0 0-3 0,15 12 2 0,-13-11-1 0,0 0 6 2,2-1 5-2,-4 2 15 0,0-2 13 0,2 0 15 0,2 0 26 0,-4 0 26 0,0 0 25 0,0 0 9 0,0 0-3 0,0 0-16 0,0 0-17 0,0 0-19 2,0 0-26-2,0-2-18 0,0-1-20 0,-4-2-3 0,2 1 4 0,0-2 5 0,0 0 4 0,0 0 2 0,-2 4 2 0,0 0 2 0,0-1 5 0,1 1-2 0,1 2-5 2,0 0-7-2,-2 0-13 0,-4 0-12 0,4 1-12 0,2 5-7 0,-4 0-4 0,-5 6-1 0,9-1 2 0,-4-1 0 0,4 0-8 0,-2-2-9 0,0 2-8 2,4-3-5-2,0 0-1 0,4-1-1 0,0 0-4 0,2-1-6 0,-2 1-8 0,2-4-15 0,5 0-29 0,-7-1-39 0,8-1-47 0,-6 0-44 0,5 0-20 0,-5 0-2 2,-2 0 13-2,-2 0 15 0,2 0 88 0,-4 0 146-3</inkml:trace>
    </iact:actionData>
  </iact:action>
  <iact:action type="add" startTime="79227">
    <iact:property name="dataType"/>
    <iact:actionData xml:id="d40">
      <inkml:trace xmlns:inkml="http://www.w3.org/2003/InkML" xml:id="stk40" contextRef="#ctx0" brushRef="#br0">15204 13908 13 0,'0'0'170'1,"0"0"-34"3,0 0-28 0,0 0-16 0,0 0-9 2,0 0-20-2,0 0-18 0,0 0-11 14,0 0-1-18,0 0 7 0,0 0 8 0,0 0 11 2,0 0 8 2,0 0-4 0,43 14-9 0,-41-9-9 0,0 1-16 0,2-2-6 2,0 0-7-2,1-1-5 0,-3-2-4 0,0-1-2 0,0 0 7 0,-2 0 14 0,2 0 24 0,2-1 21 0,2-4 11 0,-4-1-3 0,2 0-13 0,-2-2-17 2,-2 1-9-3,3 0 5 2,-3 1 5-1,0 0 9 0,0 0 5 0,0 2-4 0,-3-1-6 0,1 1-6 0,-4 1-2 0,-4 2-4 0,4 0 0 0,-5 1-10 0,1 0-9 2,0 0-8-2,1 2-9 0,-1 1-2 0,2 2-8 0,2-1-9 0,-1 0-18 0,1-2-32 0,6 2-51 0,0 0-90 0,0-1-170 0,0-1-525 0,0 0 292-3</inkml:trace>
    </iact:actionData>
  </iact:action>
  <iact:action type="add" startTime="79909">
    <iact:property name="dataType"/>
    <iact:actionData xml:id="d41">
      <inkml:trace xmlns:inkml="http://www.w3.org/2003/InkML" xml:id="stk41" contextRef="#ctx0" brushRef="#br0">16157 13458 140 0,'0'0'232'2,"0"0"-18"1,0 0-24 1,0 0-16 2,0 0-9-2,0 0-5 0,0 0-18 0,0 0-19 0,0 0-19 0,0 0-20 0,0 0-8 0,0 0-11 0,0 0-11 0,0 0-16 0,-114-92-16 0,104 92-11 2,-3 3-12-2,-3 3 3 0,7 2-7 0,-5-1-1 0,4 0 2 1,-3 5-7-2,1 0 7 1,3 0-1 0,-3 1 1 0,4 2 2 0,-3-1-1 0,3 5 0 0,2-1 0 2,-4 2 1 0,6 3-2-1,-1 2 1-4,1 2 0 16,0 0 2-16,4 1-1-1,0-1 0 0,0 2-3 14,4-1-4-13,0 0 5-1,3 1-2 0,3-2 1 16,0-2-1-15,3-1-1-1,-5-3 2 0,8-2 1 17,1-2 4-17,-5-4 1 0,3-1 1 0,4-3 1 16,-3-3-1-15,1-2 1-1,-7-1 0 0,9-3 6 16,-5 0 4-15,-2 0 6-1,3-1 2 0,-3-4 3 16,1-3-1-15,-1 0 0-1,-4-4-2 0,5-1-3 15,-9-1 1-14,6-3-5-1,-4 1 1 0,-4 0 6 16,-2-2 1-15,0 2-1-1,0-4-3 0,-6 2-5 17,-2 0-8-16,0 0 1-1,-5 0-1 0,1 4-2 14,-3-1 4-13,-1 5 3-1,6 0 1 0,-7 5 0 16,1 1-1-15,-3 4-9-1,4 0-6 0,-1 5-6 16,-3 4-4-15,1 4-1-1,1 0 0 0,-1 2-3 16,5 2-13-16,3 1-22 0,-1-2-40 1,5 3-95 3,4-6-211 9,2-3-853-13</inkml:trace>
    </iact:actionData>
  </iact:action>
  <iact:action type="add" startTime="80583">
    <iact:property name="dataType"/>
    <iact:actionData xml:id="d42">
      <inkml:trace xmlns:inkml="http://www.w3.org/2003/InkML" xml:id="stk42" contextRef="#ctx0" brushRef="#br0">16374 13653 421 0,'0'0'168'1,"0"0"-52"3,0 0-9 0,0 0 9 0,0 0 2 2,0 0 9-1,0 0-7-2,0 0-28 1,0 0-25 0,-38 118-14 0,43-103-7 0,-1 0-5 0,4-1 2 0,2-1 4 0,1 2-3 0,1-5 2 0,3 5 0 2,-1-3-6-1,0 1-5-2,5-2-11 1,0 1-1 0,1-1-3 0,-1-2 0 0,2-1 4 0,-1-1-8 0,-1-1-2 0,0-5 1 0,-1 0-2 0,-3-1 6 0,-1 0 5 2,3-2 9-2,-3-8 1 0,-4 2 5 0,5-6-4 0,-1-2-6 0,-3-3-5 0,1 0-7 0,-4-5-4 0,3 2-4 3,-7-2 3 5,0-1-5-12,-4-1-2 0,0 1-2 17,-6-2-4-17,-7 0-1 0,5-1-3 0,-4 0-2 16,1 0-5-16,-3 0 3 0,-3 3 2 0,9 5 2 17,-8 2 10-17,1 5 4 0,-1 2 3 0,1 5-1 16,-1 5-5-15,-5 1-12-1,0 1-8 0,-6 5-6 16,5 8 0-15,-3-2-1-1,4 4-8 0,0-1-19 15,1 3-33-14,5 0-41-1,1 3-82 0,3-6-184 16,7-6-847-15</inkml:trace>
    </iact:actionData>
  </iact:action>
  <iact:action type="add" startTime="81228">
    <iact:property name="dataType"/>
    <iact:actionData xml:id="d43">
      <inkml:trace xmlns:inkml="http://www.w3.org/2003/InkML" xml:id="stk43" contextRef="#ctx0" brushRef="#br0">17035 13623 1199 0,'0'0'209'3,"0"0"-84"0,0 0-19 1,0 0 0 0,0 0 5 0,0 0-17 0,0 0-31 3,0 0-20-6,0 0-15 3,128-25-6 0,-105 24-8 0,6 1-12 2,-4 0-5-2,-5 0-13 0,5 3-11 0,-8 0-29 0,1 2-48 0,1-1-75-1,-5-1-128 1,-1 1-201 1,-9-3-414-5</inkml:trace>
    </iact:actionData>
  </iact:action>
  <iact:action type="add" startTime="81441">
    <iact:property name="dataType"/>
    <iact:actionData xml:id="d44">
      <inkml:trace xmlns:inkml="http://www.w3.org/2003/InkML" xml:id="stk44" contextRef="#ctx0" brushRef="#br0">17097 13722 1137 0,'0'0'258'2,"0"0"-206"12,0 0-53-14,0 0 17 1,0 0 41-1,0 0 19 16,0 0 9-16,0 0-9 0,0 0-24 0,0 0-25 16,128 10-25-16,-99-10-5 0,-2 0-7 17,4 0-21-17,-4-2-37 0,0 2-69 0,0 0-93 1,-11 0-175 15,-3 0-548-16</inkml:trace>
    </iact:actionData>
  </iact:action>
  <iact:action type="add" startTime="83015">
    <iact:property name="dataType"/>
    <iact:actionData xml:id="d45">
      <inkml:trace xmlns:inkml="http://www.w3.org/2003/InkML" xml:id="stk45" contextRef="#ctx0" brushRef="#br0">17769 13350 41 0,'0'0'131'3,"0"0"-100"1,0 0-49 0,0 0-13 0,0 0 32 0,0 0 68 0,0 0 42 0,0 0 22 0,0 0-9 2,0 0-20-2,0 0-25 0,0 0-19 0,81 128-14 0,-65-108-9 0,-6 1-3 0,5 1-8 0,-3 2-5-1,-3 2-3 2,3 1 0-1,-2 1-5 0,3-2-2 2,-3-1-6-2,2 0-2 0,-1-1 2 0,1-1-7 0,1-3 3 0,-5-4-4 0,6 1-4 0,-5-5 5 0,1-2-3 0,0-4 3 1,-6 0 0 11,3-1 6-14,-7-2 1-2,4-3 7 0,-4 1 26 16,0-1 29-15,0 0 15-1,0 1-17 0,-6 1-45 2,-3-1-49 3,-1 0-29 3,-7 1-2-7,-1 0 12 15,-3 0 13-15,-2 0 9-1,1-1 12 0,1-1 9 16,0 0 8-15,1 0 4-1,1-1 4 0,0-3 10 15,1-1 5-14,3 0 13-1,3-4 4 0,0 1-6 16,5 1-7-15,-5 0-12-1,12-2-9 0,-4 1-9 16,4 1-2-15,0 0-5-1,0-1-4 0,0 3 2 16,2-1 0-15,4 1 4-1,4 0 4 0,-3 1 4 15,9 0 2-14,-1-2 0-1,-1 2-2 0,5-1 1 17,-3-2 0-16,5 0 3-1,-2-2 7 0,1-2 8 14,1-1 16-13,0-3 27-1,-1-2 24 0,1 0 16 16,2-5 6-16,-7-1-14 0,3-3-14 0,-1 0-14 18,-1-3-16-18,-5 3-4 0,5 0-5 0,-3 0-2 15,-3 1-5-14,-1-1-10-1,-2 3-10 0,-6-1-3 16,0 2 0-16,-2 2 0 0,0 0 3 0,-2 4 5 18,-4 1 1-18,-2 2 1 1,-5 5-3-1,-5 0-9 14,1 5-7-13,-3 3-4-1,-1 0-4 0,-6 5-1 16,0 5 2-15,-4 2-4-1,4 5-5 0,0 1-9 16,1 3-21-15,3 1-40-1,2 2-82 0,7-6-214 16,5-6-988-15</inkml:trace>
    </iact:actionData>
  </iact:action>
  <iact:action type="add" startTime="84656">
    <iact:property name="dataType"/>
    <iact:actionData xml:id="d46">
      <inkml:trace xmlns:inkml="http://www.w3.org/2003/InkML" xml:id="stk46" contextRef="#ctx0" brushRef="#br0">18426 13939 126 0,'0'0'159'3,"0"0"-20"0,0 0 3 1,0 0-12 0,0 0-13 0,0 0-14 0,0 0-15 0,0 0-20 2,0 0-19-2,0 0-9 0,0 0-5 0,0 0-7 0,29-117-5 0,-20 97-1 0,1 0-4 0,-2-4-1 0,5 0-3 0,-5 0-4 0,4 0-6 0,-1 0-1 0,-1 2-2 2,0 0-5-2,3 4 1 0,-5 1-4 0,0 2-1 0,-2 6 0 0,1 3-3 0,-1 2-2 0,-4 2-10 0,0 2-4 0,-2 0 5 0,2 0 18 0,-2 5 29 2,0 3 18-2,0 4 7 0,0 6-5 0,0 3-15 0,0 3-10 0,0 0-2 0,0 1 0 0,4 0 3 1,-4-1 1-2,0-2-4 13,2 2-3-15,0-2-6-1,4-2-3 16,-6-2-4-15,5-2 1-1,-3 0 2 1,2-1 0-1,-4-1-1 15,2-2 0-14,-2 0 1-1,0-2-2 0,0 0 3 16,0-2 3-14,0-2-4-2,0 0 3 1,0-1 0 13,-2-2 2-13,2-1 2-1,0 0 1 0,0-2-4 17,0 1-3-17,0-1-4 0,0 0-4 1,0 0-4 1,0 0-4 1,0 0-2 1,0 0 2 1,0-3 3 1,0 1 6-3,0 0 1 1,0-3 3 1,2-1-2 10,0 0 2-14,-2-3-2-1,6 1-1 0,-4-1 2 17,0-2-3-16,4 3 2-1,-6-3-2 0,5 0-1 14,-1-2-1-12,2-1-1-2,0-1 0 0,4-2-4 16,1-3 2-15,1-1-1-1,1 0 2 0,1 0 2 15,3 4 0-14,-5-1-1-1,0 3 0 0,1 2-1 15,-5 3-4-13,0 3 3-2,-1 1-2 0,-1 1 0 16,-4 4 0-15,0-1 5-1,2 2 2 0,-4 0 2 3,0 0 5 0,0 0-5 1,0 2 5 1,0 1 8-1,2 1 2 1,-2 2 4-1,0 4-6 1,0 2-4 11,2 0-5-15,-2 4 1-1,2-1 1 0,-2 1-1 15,4-3 2-14,-4 4-4-1,2-4-3 0,5 1-1 16,-5-1-4-15,2 1 2-1,2-3 1 0,-4-2-1 16,0 2-1-15,4-3 0-1,-4-1 2 0,0-1 2 15,-2-1-1-14,3-2-2-1,-3-2-2 0,4 2-3 16,-4-3 0-15,0 0-5-1,0 0-5 0,0 0-6 4,0 0 2 0,0 0 8-1,2-1 10 2,0-5 15-1,2 3 6 0,0-5 0 5,0-2-3-8,0-3-7 14,5 3-4-14,-3-5-2-1,0 1-1 0,4-3 0 4,1 2-1 9,-1-2 0-13,0-1-1 1,3-1 0 14,-3 0 4-14,7 0-1-1,-5 3 2 0,-4 4 2 15,3 0-3-14,-5 5 4-1,-2 3-1 0,-2 1 5 18,-2 2 19-17,0 1 19-1,0 0 10 0,0 1-10 1,-2 4-26 12,-2 1-29-12,0 5-15-1,0-1 4 15,-5 5 6-15,5-2 6 0,0 1 1 0,2 0-3 17,2-1-4-16,0 0-3-1,0-2-2 0,2 0-1 16,2 0 0-15,2-3 4-1,3 0 1 0,-5 0 0 15,2-1 2-14,2 0-5-1,-2-1-1 0,1 0-2 16,-3-2-5-15,4-1-5-1,-2-2-9 0,-4-1-5 16,5 0-2-15,-3-1 13-1,0-6 15 0,0-4 10 15,4-1 8-15,-2-3-2 0,1 3 1 0,-3-2 0 17,2 0 6-16,0 3 4-1,-2 2 1 0,0 1 3 15,1 2 1-14,-3 0 5-1,0 2 5 0,0 1 5 16,-2 2 6-16,0 1 1 0,0 0-4 0,0 2-1 3,0 5 3 2,0 4 6-1,2 5 5 2,-2 7-3 10,0 2-8-16,0 2-15 0,0-1-9 0,0-4-10 16,4-1-11-15,-2-4-12-1,4 0-18 0,0-5-21 16,1-2-41-15,3-4-49-1,-2-2-80 0,0-2-151 16,-3-2-539-15</inkml:trace>
    </iact:actionData>
  </iact:action>
  <iact:action type="add" startTime="85684">
    <iact:property name="dataType"/>
    <iact:actionData xml:id="d47">
      <inkml:trace xmlns:inkml="http://www.w3.org/2003/InkML" xml:id="stk47" contextRef="#ctx0" brushRef="#br0">19346 13416 2152 0,'0'0'44'1,"0"0"-43"3,0 0 1-3,0 0 4 3,0 0 0 0,0 0 1 0,0 0-13 0,0 0-19 0,0 0-39 0,0 0-65 0,-31 125-163 0,33-111-356 3,0-7-406-6</inkml:trace>
    </iact:actionData>
  </iact:action>
  <iact:action type="add" startTime="85951">
    <iact:property name="dataType"/>
    <iact:actionData xml:id="d48">
      <inkml:trace xmlns:inkml="http://www.w3.org/2003/InkML" xml:id="stk48" contextRef="#ctx0" brushRef="#br0">19214 13903 1034 0,'0'0'153'3,"0"0"-88"-1,0 0 14 2,0 0 22 0,0 0-18 0,0 0-24 0,0 0-15 0,60-119-4 0,-54 111-8 0,9 1-11 2,-9 3-6-2,4 3-4 0,-4 1-2 0,3 1 6 0,-3 5 2 0,-2 1 3 0,0 2 1 0,2 1-4 0,-2 1-6 0,-4 0-8 0,7 0-2 0,-7-2-7 0,2-1-5 3,4-3-4-4,-4 1-10 1,0 0-4 0,0-2-5 0,4-2-8 0,-6 0-8 0,2-1-9 0,0-1-16 0,2 1-30 0,-1-1-38 0,-3 0-38 0,2 0-14 3,0 0 14-4,2-1 32 1,-2-1 48 0,-2 0 32 0,4-1 27 0,0 1 21 0,-4 0 12 0,4-1 18 0,-2-3 14 0,2 2 15 0,1-1 16 0,3-3 10 0,0-1 8 3,0-3 11-4,1 1 9 1,-1 0 10 0,4 1 13 0,-5 0-6 0,1 3-18 0,-4 3-20 0,2 1-30 0,-6 3-15 0,2 0 2 0,4 2 8 0,-4 5 11 2,1 1 9-2,3 3-7 0,-4 1-14 0,-2 3-12 0,2-2-15 0,0 0-12 0,4-4-7 0,-4 1-7 0,4-4-5 0,-4-2-1 0,3-2-5 0,3-2-4 1,-2 0 0 0,-2-1 4 6,4-5 7-11,1-3 6 2,-1 0 2 3,-2-1 4 3,0-1 7-7,-1 2 18 16,1 4 26-16,-2 1 42-1,0 2 44 0,-4 2 26 0,2 0 11 16,-2 0 3-14,2 2-15-2,0 1-21 0,7 2-26 14,-3-1-39-12,-2 2-31-2,4 0-21 0,-4 2-15 17,5-3-35-17,-1 1-98 0,0 2-174 0,-4-2-465 15,2-2-540-15</inkml:trace>
    </iact:actionData>
  </iact:action>
  <iact:action type="add" startTime="92619">
    <iact:property name="dataType"/>
    <iact:actionData xml:id="d49">
      <inkml:trace xmlns:inkml="http://www.w3.org/2003/InkML" xml:id="stk49" contextRef="#ctx0" brushRef="#br0">7710 12415 55 0,'0'0'270'2,"0"0"-20"1,0 0-24 1,0 0-30 0,0 0-35 0,0 0-46 0,0 0-57 0,0 0-55 1,0 0-46 0,0 0-6-1,0 0 20 0,0 0 39 0,4 12 34 0,9 1 19 0,-1 6 2 0,-1 0 0 0,7 6 2 0,-3 2-4 0,3 1-11 0,-3 1-12 0,3 3-12 2,1 0-7-2,0-2-7 0,-1 0-2 0,-3-4-2 0,1 1-3 0,-3-2 0 0,3 0-3 2,-3-4-1-3,-1 2-5 13,2-3 1-16,-3-1-1 0,1-4-3 0,-2-2 1 15,-1-3-3-14,-3-1 1-1,2 0 4 16,-2-3 1-14,-1 1 1-2,-5-2-1 0,2 0 0 0,-2 0 0 15,0-2 3-14,0 3-1-1,-2 0-7 0,-9 0-13 16,1 0-18-16,-7-2-16 0,3 0-8 16,-7-2-1-14,1-1 8-2,-1-1 15 0,-4 0 11 0,2-3 13 15,3-2 4-14,-1 0 7-1,2-3 2 0,-1 0 3 15,5 1 7-14,-1-1 6-1,3-1 7 16,-1 1 5-14,8 2-2-2,-3-2-4 0,1 3-7 0,4-5-5 16,4 5-5-16,0-4-4 1,0-2 2-1,0 0-1 14,2-1 5-13,6 0 1-1,3 1-4 16,-1 0 2-14,0-1-5-2,7 4 0 0,-5-3 1 0,3 2 3 15,1-3 5-14,3 0 9-1,-5-2 9 0,1 1 7 16,1-3 8-16,3 1 7 0,0-5 6 1,-3 4 4 14,-1-7 1-13,-1 1-7-2,3-3-9 0,-1-1-10 15,-4-1-9-14,1 0-4-1,-3-3-2 0,1 2-2 16,-1 3-1-16,-2 0-2 0,-6 3 2 2,0 0 4 12,-2 6 4-12,0-1 3-2,-2 2 2 0,-2 0-1 16,-4 3 0-16,-2 3-9 0,-7 0-4 0,2 2-3 15,-3 2-3-14,-1 1 3-1,-3 2 1 16,1 2-4-15,-4 0-2-1,0 2-4 0,5 5-5 0,-1-1-6 16,0 6 0-15,3 0-6-1,1 1-11 0,5 2-16 16,1 1-40-16,5 6-109 0,0-6-364 0,2-2-801 0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D4F3D0B-27A2-4A5D-A78B-38425B6BA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FBA7680-E7B5-4CEE-AC03-35DF14CDC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D96643E-D4CD-42A9-9603-E4F890FD0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48B8219-B8A7-4FB1-8798-F737100A5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35C8447-7468-40A8-91DE-D6AEE3F7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74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21509A-0A51-4D1B-8D2F-E4D0ACE1C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1DF3A7C7-F5CF-4435-8CFC-3BCE31CE9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74EDF6D-D0F7-4736-B0E0-8F6A4803F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9CF7C1C-1BED-4876-B4AB-568580B5D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D8D6D77-A5D9-4CCC-AB0B-584354B3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81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CF190F00-BCA8-410C-B8F1-50CFAC59A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0DC538D9-5B4A-46CE-A37B-8E2F200EC8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91FEABF-06E1-4D4F-8A2D-245A22EA0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19D28F5C-D710-45BC-9F67-85A9B55AE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03FED54-9F11-40EA-B1B9-507ADC5AE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367F83-B634-484D-98CB-2422B180B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6317507-1219-4D42-A29F-1ACFA937E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86DC366-2E7E-4D55-BC25-6B63DFB41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DAD8417-B276-4557-8D3B-BF251C81A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DBFB272-3D5A-403F-A5C5-EF13D0FB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4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74456E0-C2AE-4FB1-95AC-C568396B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0BE6903-D38C-46DC-A75E-C713AB381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9977DCB-708B-4231-805D-4DA0F0A7F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E1A614B-33AC-4692-94A0-AAA21D62D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42193D8-74E3-4FB9-AECA-976C826B7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3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4985C4-3B8D-4AEE-90C8-2F81FCFB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2C7B66-5F71-4874-B656-6B12BFC2A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33D82C6C-9981-4122-A3F3-9F7D9B86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27C44C67-5C64-4CA7-8DF3-4A1D82F5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86034DD-8989-44AB-B6A1-36FB244A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12AB0939-BA63-4469-818B-3A0B52F5A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CB03FD-61AD-473E-875E-68D8E721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EC9D7ED-8F6C-4A21-9936-EDF4DBAFD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90F68EDB-DABA-4EF9-99BA-E9FB990DD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DC07BE91-EAE5-406D-9C51-CCD2BAC2A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D7D10F9C-5D43-4AF3-B2F7-612120078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1B0F5DF4-6BB5-484C-85E0-07017AA2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22F19E31-C5D1-43B2-A425-2D306DDD7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327CABDA-B0F6-4E69-AE98-EF464A8E0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4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DC532B-F4BE-4B1C-919C-15AAF2761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AF2423E2-E8C3-4842-AFAA-668DFC26B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47C57D1-3AF8-46DD-AAB3-73E3E6C7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08EE41C1-A628-4402-987E-0510C7102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5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1E61B46E-4719-451A-A3C5-28A9497C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E940D423-D770-445D-8E9D-831407E5E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C2A141EF-A997-4245-8206-42B0D898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1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F5A842-1894-4F53-B79D-BB8493B12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D7F2490-B634-4A2F-AD25-F158CDE1C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6CC3647E-79F5-4C13-A94A-861F300F3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EA5E680-29D7-4947-BF19-09149F56E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909B675D-782F-440F-9B4D-66675A425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191450FC-CCF2-42E4-9C5B-2574C29F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255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6E8BCA-63CA-4F74-A82F-D753FC6A0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A3C23FC4-3649-4E58-8503-CCCCC5C32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4BDC046-FCFC-476C-B2FF-392C38472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6785A46-795C-436E-9CCA-8CA5F9DB7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0AB1F037-AF45-4880-9EA2-EBAF40CD7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BFE88C95-D94B-44C1-ADA1-49E6DA7F8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2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94DACEAD-A185-40F8-8A3B-ABC7A8452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8A527C2-0558-416C-9844-350116FDD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2BC31A3-F914-4BC8-A2B0-CDEF75DBA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313-F035-4024-9375-89DC7C57CBF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1AECCD63-A196-4AF1-AFA2-5B72E26FC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E826F58-4C42-4620-930D-1F558F79C5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A4A-8033-4D57-963C-79A3F1BF6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27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microsoft.com/office/2011/relationships/inkAction" Target="../ink/inkAction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microsoft.com/office/2011/relationships/inkAction" Target="../ink/inkAction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microsoft.com/office/2011/relationships/inkAction" Target="../ink/inkAction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microsoft.com/office/2011/relationships/inkAction" Target="../ink/inkAction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960A1D-7AB5-4D3F-9FE6-0E83AEFC74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PRERAČUNAVANJE MJERNIH JEDINICA</a:t>
            </a:r>
            <a:endParaRPr lang="en-US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AA1761A-6D95-46BF-93D4-C51B5A459F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Videozapis 7">
            <a:hlinkClick r:id="" action="ppaction://media"/>
            <a:extLst>
              <a:ext uri="{FF2B5EF4-FFF2-40B4-BE49-F238E27FC236}">
                <a16:creationId xmlns:a16="http://schemas.microsoft.com/office/drawing/2014/main" id="{46483589-183F-401E-A111-CB0AEB1E3B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7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79"/>
    </mc:Choice>
    <mc:Fallback>
      <p:transition spd="slow" advTm="17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2A768C-13DB-4444-B024-01696C56A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MJERNE JEDINICE ZA DULJINU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CAB9763-25CB-497D-BBBD-7B708405F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Pr.1:</a:t>
            </a:r>
          </a:p>
          <a:p>
            <a:pPr marL="0" indent="0">
              <a:buNone/>
            </a:pPr>
            <a:r>
              <a:rPr lang="hr-HR" dirty="0"/>
              <a:t>3m =__________cm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45cm=__________m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DB5D4252-E0BA-4B2D-810E-1C5C6251C4E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38760" y="2089080"/>
              <a:ext cx="5111280" cy="2681280"/>
            </p14:xfrm>
          </p:contentPart>
        </mc:Choice>
        <mc:Fallback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DB5D4252-E0BA-4B2D-810E-1C5C6251C4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29400" y="2079720"/>
                <a:ext cx="5130000" cy="27000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Videozapis 9">
            <a:hlinkClick r:id="" action="ppaction://media"/>
            <a:extLst>
              <a:ext uri="{FF2B5EF4-FFF2-40B4-BE49-F238E27FC236}">
                <a16:creationId xmlns:a16="http://schemas.microsoft.com/office/drawing/2014/main" id="{86089565-C7FE-4AB0-A28A-D77700989E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61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50"/>
    </mc:Choice>
    <mc:Fallback>
      <p:transition spd="slow" advTm="88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3E6CBAA-3C42-47C1-9636-E810BF9F8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MJERNE JEDINICE ZA POVRŠINU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04A3E00-6CFD-4964-9DD2-7556D54D7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Pr.2:</a:t>
            </a:r>
          </a:p>
          <a:p>
            <a:endParaRPr lang="hr-HR" dirty="0"/>
          </a:p>
          <a:p>
            <a:r>
              <a:rPr lang="hr-HR" dirty="0"/>
              <a:t>7m²=_________dm²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23cm²=_________dm²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56DD29D6-3111-46C2-B322-47FD0FE1292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22360" y="2072160"/>
              <a:ext cx="6059520" cy="3486240"/>
            </p14:xfrm>
          </p:contentPart>
        </mc:Choice>
        <mc:Fallback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56DD29D6-3111-46C2-B322-47FD0FE1292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13000" y="2062800"/>
                <a:ext cx="6078240" cy="350496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Videozapis 9">
            <a:hlinkClick r:id="" action="ppaction://media"/>
            <a:extLst>
              <a:ext uri="{FF2B5EF4-FFF2-40B4-BE49-F238E27FC236}">
                <a16:creationId xmlns:a16="http://schemas.microsoft.com/office/drawing/2014/main" id="{29FFDFB0-3F21-4B50-831F-3EC4D7641F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29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160"/>
    </mc:Choice>
    <mc:Fallback>
      <p:transition spd="slow" advTm="140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F73415-7F1E-4C9F-9BE3-B57A3463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MJERNE JEDINICE ZA VOLUMEN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1ED808A-4C50-4240-8326-794DC0EC2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Pr.3:</a:t>
            </a:r>
          </a:p>
          <a:p>
            <a:endParaRPr lang="hr-HR" dirty="0"/>
          </a:p>
          <a:p>
            <a:r>
              <a:rPr lang="hr-HR" dirty="0"/>
              <a:t>12cm³=_________mm³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756cm³=__________m³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1B8B419B-C8F8-49AF-A773-0356152598C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91120" y="2124000"/>
              <a:ext cx="7062480" cy="3256560"/>
            </p14:xfrm>
          </p:contentPart>
        </mc:Choice>
        <mc:Fallback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1B8B419B-C8F8-49AF-A773-0356152598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81760" y="2114640"/>
                <a:ext cx="7081200" cy="32752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Videozapis 5">
            <a:hlinkClick r:id="" action="ppaction://media"/>
            <a:extLst>
              <a:ext uri="{FF2B5EF4-FFF2-40B4-BE49-F238E27FC236}">
                <a16:creationId xmlns:a16="http://schemas.microsoft.com/office/drawing/2014/main" id="{FB36BC9B-3FE7-4DC9-B619-35AD80E3E9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6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312"/>
    </mc:Choice>
    <mc:Fallback>
      <p:transition spd="slow" advTm="1713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3DFB83-7EA6-4F2A-8610-EECF7E993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MJERNE JEDINICE ZA VRIJEME</a:t>
            </a:r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C43A1E2-E639-4A14-9D7D-B912F95DC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Pr.4:</a:t>
            </a:r>
          </a:p>
          <a:p>
            <a:endParaRPr lang="hr-HR" dirty="0"/>
          </a:p>
          <a:p>
            <a:r>
              <a:rPr lang="hr-HR" dirty="0"/>
              <a:t>2h=___________min</a:t>
            </a:r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480 s=__________min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1764D287-F60A-48AF-8F8A-CCF84D0ED09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59200" y="2432160"/>
              <a:ext cx="5195880" cy="2625840"/>
            </p14:xfrm>
          </p:contentPart>
        </mc:Choice>
        <mc:Fallback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1764D287-F60A-48AF-8F8A-CCF84D0ED0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49840" y="2422800"/>
                <a:ext cx="5214600" cy="26445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Videozapis 4">
            <a:hlinkClick r:id="" action="ppaction://media"/>
            <a:extLst>
              <a:ext uri="{FF2B5EF4-FFF2-40B4-BE49-F238E27FC236}">
                <a16:creationId xmlns:a16="http://schemas.microsoft.com/office/drawing/2014/main" id="{DA93D401-916B-4DD8-9059-A2A285ED7D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87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229"/>
    </mc:Choice>
    <mc:Fallback>
      <p:transition spd="slow" advTm="97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60</Words>
  <Application>Microsoft Office PowerPoint</Application>
  <PresentationFormat>Široki zaslon</PresentationFormat>
  <Paragraphs>29</Paragraphs>
  <Slides>5</Slides>
  <Notes>0</Notes>
  <HiddenSlides>0</HiddenSlides>
  <MMClips>5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sustava Office</vt:lpstr>
      <vt:lpstr>PRERAČUNAVANJE MJERNIH JEDINICA</vt:lpstr>
      <vt:lpstr>MJERNE JEDINICE ZA DULJINU</vt:lpstr>
      <vt:lpstr>MJERNE JEDINICE ZA POVRŠINU</vt:lpstr>
      <vt:lpstr>MJERNE JEDINICE ZA VOLUMEN</vt:lpstr>
      <vt:lpstr>MJERNE JEDINICE ZA VRIJEME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PRERAČUNAVANJE MJERNIH JEDINICA</dc:title>
  <dc:creator>Korisnik</dc:creator>
  <cp:lastModifiedBy>Korisnik</cp:lastModifiedBy>
  <cp:revision>5</cp:revision>
  <dcterms:created xsi:type="dcterms:W3CDTF">2026-04-03T20:51:35Z</dcterms:created>
  <dcterms:modified xsi:type="dcterms:W3CDTF">2026-06-28T16:04:05Z</dcterms:modified>
</cp:coreProperties>
</file>